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3" r:id="rId1"/>
  </p:sldMasterIdLst>
  <p:notesMasterIdLst>
    <p:notesMasterId r:id="rId30"/>
  </p:notesMasterIdLst>
  <p:sldIdLst>
    <p:sldId id="256" r:id="rId2"/>
    <p:sldId id="267" r:id="rId3"/>
    <p:sldId id="261" r:id="rId4"/>
    <p:sldId id="285" r:id="rId5"/>
    <p:sldId id="269" r:id="rId6"/>
    <p:sldId id="271" r:id="rId7"/>
    <p:sldId id="270" r:id="rId8"/>
    <p:sldId id="272" r:id="rId9"/>
    <p:sldId id="273" r:id="rId10"/>
    <p:sldId id="275" r:id="rId11"/>
    <p:sldId id="276" r:id="rId12"/>
    <p:sldId id="277" r:id="rId13"/>
    <p:sldId id="289" r:id="rId14"/>
    <p:sldId id="281" r:id="rId15"/>
    <p:sldId id="262" r:id="rId16"/>
    <p:sldId id="274" r:id="rId17"/>
    <p:sldId id="278" r:id="rId18"/>
    <p:sldId id="280" r:id="rId19"/>
    <p:sldId id="265" r:id="rId20"/>
    <p:sldId id="287" r:id="rId21"/>
    <p:sldId id="282" r:id="rId22"/>
    <p:sldId id="283" r:id="rId23"/>
    <p:sldId id="288" r:id="rId24"/>
    <p:sldId id="290" r:id="rId25"/>
    <p:sldId id="291" r:id="rId26"/>
    <p:sldId id="292" r:id="rId27"/>
    <p:sldId id="293" r:id="rId28"/>
    <p:sldId id="294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49">
          <p15:clr>
            <a:srgbClr val="A4A3A4"/>
          </p15:clr>
        </p15:guide>
        <p15:guide id="2" orient="horz" pos="1499">
          <p15:clr>
            <a:srgbClr val="A4A3A4"/>
          </p15:clr>
        </p15:guide>
        <p15:guide id="3" orient="horz" pos="2249">
          <p15:clr>
            <a:srgbClr val="A4A3A4"/>
          </p15:clr>
        </p15:guide>
        <p15:guide id="4" orient="horz" pos="2999">
          <p15:clr>
            <a:srgbClr val="A4A3A4"/>
          </p15:clr>
        </p15:guide>
        <p15:guide id="5" pos="1356">
          <p15:clr>
            <a:srgbClr val="A4A3A4"/>
          </p15:clr>
        </p15:guide>
        <p15:guide id="6" pos="2711">
          <p15:clr>
            <a:srgbClr val="A4A3A4"/>
          </p15:clr>
        </p15:guide>
        <p15:guide id="7" pos="4065">
          <p15:clr>
            <a:srgbClr val="A4A3A4"/>
          </p15:clr>
        </p15:guide>
        <p15:guide id="8" pos="54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99" autoAdjust="0"/>
    <p:restoredTop sz="94660"/>
  </p:normalViewPr>
  <p:slideViewPr>
    <p:cSldViewPr showGuides="1">
      <p:cViewPr varScale="1">
        <p:scale>
          <a:sx n="112" d="100"/>
          <a:sy n="112" d="100"/>
        </p:scale>
        <p:origin x="302" y="72"/>
      </p:cViewPr>
      <p:guideLst>
        <p:guide orient="horz" pos="749"/>
        <p:guide orient="horz" pos="1499"/>
        <p:guide orient="horz" pos="2249"/>
        <p:guide orient="horz" pos="2999"/>
        <p:guide pos="1356"/>
        <p:guide pos="2711"/>
        <p:guide pos="4065"/>
        <p:guide pos="54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Water Consumption in Dubai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Water!$E$29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Water!$F$28:$J$28</c:f>
              <c:strCache>
                <c:ptCount val="5"/>
                <c:pt idx="0">
                  <c:v>Total</c:v>
                </c:pt>
                <c:pt idx="1">
                  <c:v>Residential</c:v>
                </c:pt>
                <c:pt idx="2">
                  <c:v>Commercial</c:v>
                </c:pt>
                <c:pt idx="3">
                  <c:v>Industrial</c:v>
                </c:pt>
                <c:pt idx="4">
                  <c:v>Other</c:v>
                </c:pt>
              </c:strCache>
            </c:strRef>
          </c:cat>
          <c:val>
            <c:numRef>
              <c:f>Water!$F$29:$J$29</c:f>
              <c:numCache>
                <c:formatCode>General</c:formatCode>
                <c:ptCount val="5"/>
                <c:pt idx="0" formatCode="_(* #,##0.00_);_(* \(#,##0.00\);_(* &quot;-&quot;??_);_(@_)">
                  <c:v>321.55543786000004</c:v>
                </c:pt>
                <c:pt idx="1">
                  <c:v>185.90905591999999</c:v>
                </c:pt>
                <c:pt idx="2">
                  <c:v>90.588646709999992</c:v>
                </c:pt>
                <c:pt idx="3">
                  <c:v>9.92534502</c:v>
                </c:pt>
                <c:pt idx="4">
                  <c:v>35.132390210000004</c:v>
                </c:pt>
              </c:numCache>
            </c:numRef>
          </c:val>
        </c:ser>
        <c:ser>
          <c:idx val="1"/>
          <c:order val="1"/>
          <c:tx>
            <c:strRef>
              <c:f>Water!$E$30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Water!$F$28:$J$28</c:f>
              <c:strCache>
                <c:ptCount val="5"/>
                <c:pt idx="0">
                  <c:v>Total</c:v>
                </c:pt>
                <c:pt idx="1">
                  <c:v>Residential</c:v>
                </c:pt>
                <c:pt idx="2">
                  <c:v>Commercial</c:v>
                </c:pt>
                <c:pt idx="3">
                  <c:v>Industrial</c:v>
                </c:pt>
                <c:pt idx="4">
                  <c:v>Other</c:v>
                </c:pt>
              </c:strCache>
            </c:strRef>
          </c:cat>
          <c:val>
            <c:numRef>
              <c:f>Water!$F$30:$J$30</c:f>
              <c:numCache>
                <c:formatCode>General</c:formatCode>
                <c:ptCount val="5"/>
                <c:pt idx="0" formatCode="_(* #,##0.00_);_(* \(#,##0.00\);_(* &quot;-&quot;??_);_(@_)">
                  <c:v>333.38862951999999</c:v>
                </c:pt>
                <c:pt idx="1">
                  <c:v>194.73284662999998</c:v>
                </c:pt>
                <c:pt idx="2">
                  <c:v>93.359566829999991</c:v>
                </c:pt>
                <c:pt idx="3">
                  <c:v>9.736074519999999</c:v>
                </c:pt>
                <c:pt idx="4">
                  <c:v>35.560141539999996</c:v>
                </c:pt>
              </c:numCache>
            </c:numRef>
          </c:val>
        </c:ser>
        <c:ser>
          <c:idx val="2"/>
          <c:order val="2"/>
          <c:tx>
            <c:strRef>
              <c:f>Water!$E$31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Water!$F$28:$J$28</c:f>
              <c:strCache>
                <c:ptCount val="5"/>
                <c:pt idx="0">
                  <c:v>Total</c:v>
                </c:pt>
                <c:pt idx="1">
                  <c:v>Residential</c:v>
                </c:pt>
                <c:pt idx="2">
                  <c:v>Commercial</c:v>
                </c:pt>
                <c:pt idx="3">
                  <c:v>Industrial</c:v>
                </c:pt>
                <c:pt idx="4">
                  <c:v>Other</c:v>
                </c:pt>
              </c:strCache>
            </c:strRef>
          </c:cat>
          <c:val>
            <c:numRef>
              <c:f>Water!$F$31:$J$31</c:f>
              <c:numCache>
                <c:formatCode>General</c:formatCode>
                <c:ptCount val="5"/>
                <c:pt idx="0" formatCode="_(* #,##0.00_);_(* \(#,##0.00\);_(* &quot;-&quot;??_);_(@_)">
                  <c:v>358.56160602</c:v>
                </c:pt>
                <c:pt idx="1">
                  <c:v>209.98047810999998</c:v>
                </c:pt>
                <c:pt idx="2">
                  <c:v>100.16951942</c:v>
                </c:pt>
                <c:pt idx="3">
                  <c:v>10.78463309</c:v>
                </c:pt>
                <c:pt idx="4">
                  <c:v>37.626975399999999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6862816"/>
        <c:axId val="276863376"/>
      </c:barChart>
      <c:catAx>
        <c:axId val="276862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76863376"/>
        <c:crosses val="autoZero"/>
        <c:auto val="1"/>
        <c:lblAlgn val="ctr"/>
        <c:lblOffset val="100"/>
        <c:noMultiLvlLbl val="0"/>
      </c:catAx>
      <c:valAx>
        <c:axId val="2768633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Million M3</a:t>
                </a:r>
              </a:p>
            </c:rich>
          </c:tx>
          <c:overlay val="0"/>
        </c:title>
        <c:numFmt formatCode="_(* #,##0_);_(* \(#,##0\);_(* &quot;-&quot;_);_(@_)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768628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 Per Sector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Water!$G$38:$J$38</c:f>
              <c:strCache>
                <c:ptCount val="4"/>
                <c:pt idx="0">
                  <c:v>Residential</c:v>
                </c:pt>
                <c:pt idx="1">
                  <c:v>Commercial</c:v>
                </c:pt>
                <c:pt idx="2">
                  <c:v>Industrial</c:v>
                </c:pt>
                <c:pt idx="3">
                  <c:v>Other</c:v>
                </c:pt>
              </c:strCache>
            </c:strRef>
          </c:cat>
          <c:val>
            <c:numRef>
              <c:f>Water!$G$43:$J$43</c:f>
              <c:numCache>
                <c:formatCode>0%</c:formatCode>
                <c:ptCount val="4"/>
                <c:pt idx="0">
                  <c:v>0.58262538246914886</c:v>
                </c:pt>
                <c:pt idx="1">
                  <c:v>0.28037242541500446</c:v>
                </c:pt>
                <c:pt idx="2">
                  <c:v>3.0049179069219292E-2</c:v>
                </c:pt>
                <c:pt idx="3">
                  <c:v>0.10695301304662734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6865616"/>
        <c:axId val="276866176"/>
      </c:barChart>
      <c:catAx>
        <c:axId val="276865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76866176"/>
        <c:crosses val="autoZero"/>
        <c:auto val="1"/>
        <c:lblAlgn val="ctr"/>
        <c:lblOffset val="100"/>
        <c:noMultiLvlLbl val="0"/>
      </c:catAx>
      <c:valAx>
        <c:axId val="2768661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 of Total Water Consumption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768656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Energy Consumption in Dubai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4541247728649304"/>
          <c:y val="0.16179364903330745"/>
          <c:w val="0.71544780940843933"/>
          <c:h val="0.747871501977745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Power!$E$29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Power!$F$28:$J$28</c:f>
              <c:strCache>
                <c:ptCount val="5"/>
                <c:pt idx="0">
                  <c:v>Total</c:v>
                </c:pt>
                <c:pt idx="1">
                  <c:v>Residential</c:v>
                </c:pt>
                <c:pt idx="2">
                  <c:v>Commercial</c:v>
                </c:pt>
                <c:pt idx="3">
                  <c:v>Industrial</c:v>
                </c:pt>
                <c:pt idx="4">
                  <c:v>Other</c:v>
                </c:pt>
              </c:strCache>
            </c:strRef>
          </c:cat>
          <c:val>
            <c:numRef>
              <c:f>Power!$F$29:$J$29</c:f>
              <c:numCache>
                <c:formatCode>_(* #,##0.00_);_(* \(#,##0.00\);_(* "-"??_);_(@_)</c:formatCode>
                <c:ptCount val="5"/>
                <c:pt idx="0">
                  <c:v>32101</c:v>
                </c:pt>
                <c:pt idx="1">
                  <c:v>9815</c:v>
                </c:pt>
                <c:pt idx="2">
                  <c:v>16623</c:v>
                </c:pt>
                <c:pt idx="3">
                  <c:v>2564</c:v>
                </c:pt>
                <c:pt idx="4">
                  <c:v>3099</c:v>
                </c:pt>
              </c:numCache>
            </c:numRef>
          </c:val>
        </c:ser>
        <c:ser>
          <c:idx val="1"/>
          <c:order val="1"/>
          <c:tx>
            <c:strRef>
              <c:f>Power!$E$30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Power!$F$28:$J$28</c:f>
              <c:strCache>
                <c:ptCount val="5"/>
                <c:pt idx="0">
                  <c:v>Total</c:v>
                </c:pt>
                <c:pt idx="1">
                  <c:v>Residential</c:v>
                </c:pt>
                <c:pt idx="2">
                  <c:v>Commercial</c:v>
                </c:pt>
                <c:pt idx="3">
                  <c:v>Industrial</c:v>
                </c:pt>
                <c:pt idx="4">
                  <c:v>Other</c:v>
                </c:pt>
              </c:strCache>
            </c:strRef>
          </c:cat>
          <c:val>
            <c:numRef>
              <c:f>Power!$F$30:$J$30</c:f>
              <c:numCache>
                <c:formatCode>_(* #,##0.00_);_(* \(#,##0.00\);_(* "-"??_);_(@_)</c:formatCode>
                <c:ptCount val="5"/>
                <c:pt idx="0">
                  <c:v>33145</c:v>
                </c:pt>
                <c:pt idx="1">
                  <c:v>10077</c:v>
                </c:pt>
                <c:pt idx="2">
                  <c:v>17326</c:v>
                </c:pt>
                <c:pt idx="3">
                  <c:v>2596</c:v>
                </c:pt>
                <c:pt idx="4">
                  <c:v>3146</c:v>
                </c:pt>
              </c:numCache>
            </c:numRef>
          </c:val>
        </c:ser>
        <c:ser>
          <c:idx val="2"/>
          <c:order val="2"/>
          <c:tx>
            <c:strRef>
              <c:f>Power!$E$31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Power!$F$28:$J$28</c:f>
              <c:strCache>
                <c:ptCount val="5"/>
                <c:pt idx="0">
                  <c:v>Total</c:v>
                </c:pt>
                <c:pt idx="1">
                  <c:v>Residential</c:v>
                </c:pt>
                <c:pt idx="2">
                  <c:v>Commercial</c:v>
                </c:pt>
                <c:pt idx="3">
                  <c:v>Industrial</c:v>
                </c:pt>
                <c:pt idx="4">
                  <c:v>Other</c:v>
                </c:pt>
              </c:strCache>
            </c:strRef>
          </c:cat>
          <c:val>
            <c:numRef>
              <c:f>Power!$F$31:$J$31</c:f>
              <c:numCache>
                <c:formatCode>_(* #,##0.00_);_(* \(#,##0.00\);_(* "-"??_);_(@_)</c:formatCode>
                <c:ptCount val="5"/>
                <c:pt idx="0">
                  <c:v>35168</c:v>
                </c:pt>
                <c:pt idx="1">
                  <c:v>10835</c:v>
                </c:pt>
                <c:pt idx="2">
                  <c:v>18397</c:v>
                </c:pt>
                <c:pt idx="3">
                  <c:v>2684</c:v>
                </c:pt>
                <c:pt idx="4">
                  <c:v>3252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7422368"/>
        <c:axId val="277422928"/>
      </c:barChart>
      <c:catAx>
        <c:axId val="2774223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77422928"/>
        <c:crosses val="autoZero"/>
        <c:auto val="1"/>
        <c:lblAlgn val="ctr"/>
        <c:lblOffset val="100"/>
        <c:noMultiLvlLbl val="0"/>
      </c:catAx>
      <c:valAx>
        <c:axId val="2774229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GWh</a:t>
                </a:r>
              </a:p>
            </c:rich>
          </c:tx>
          <c:overlay val="0"/>
        </c:title>
        <c:numFmt formatCode="_(* #,##0_);_(* \(#,##0\);_(* &quot;-&quot;_);_(@_)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774223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 Per Sector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Power!$G$38:$J$38</c:f>
              <c:strCache>
                <c:ptCount val="4"/>
                <c:pt idx="0">
                  <c:v>Residential</c:v>
                </c:pt>
                <c:pt idx="1">
                  <c:v>Commercial</c:v>
                </c:pt>
                <c:pt idx="2">
                  <c:v>Industrial</c:v>
                </c:pt>
                <c:pt idx="3">
                  <c:v>Other</c:v>
                </c:pt>
              </c:strCache>
            </c:strRef>
          </c:cat>
          <c:val>
            <c:numRef>
              <c:f>Power!$G$43:$J$43</c:f>
              <c:numCache>
                <c:formatCode>0%</c:formatCode>
                <c:ptCount val="4"/>
                <c:pt idx="0">
                  <c:v>0.30595801861034538</c:v>
                </c:pt>
                <c:pt idx="1">
                  <c:v>0.52122846208423412</c:v>
                </c:pt>
                <c:pt idx="2">
                  <c:v>7.8171601554043582E-2</c:v>
                </c:pt>
                <c:pt idx="3">
                  <c:v>9.4641917751376828E-2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7425168"/>
        <c:axId val="277425728"/>
      </c:barChart>
      <c:catAx>
        <c:axId val="277425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77425728"/>
        <c:crosses val="autoZero"/>
        <c:auto val="1"/>
        <c:lblAlgn val="ctr"/>
        <c:lblOffset val="100"/>
        <c:noMultiLvlLbl val="0"/>
      </c:catAx>
      <c:valAx>
        <c:axId val="2774257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 of Total Energy Consumption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77425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41247728649304"/>
          <c:y val="0.15052604339950465"/>
          <c:w val="0.71544780940843933"/>
          <c:h val="0.747871501977745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Desalination!$E$29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Desalination!$F$28:$J$28</c:f>
              <c:strCache>
                <c:ptCount val="4"/>
                <c:pt idx="1">
                  <c:v>Desalination Cap</c:v>
                </c:pt>
                <c:pt idx="2">
                  <c:v>Wells</c:v>
                </c:pt>
                <c:pt idx="3">
                  <c:v>Peak Day</c:v>
                </c:pt>
              </c:strCache>
            </c:strRef>
          </c:cat>
          <c:val>
            <c:numRef>
              <c:f>Desalination!$F$29:$J$29</c:f>
              <c:numCache>
                <c:formatCode>_(* #,##0.00_);_(* \(#,##0.00\);_(* "-"??_);_(@_)</c:formatCode>
                <c:ptCount val="5"/>
                <c:pt idx="0">
                  <c:v>0</c:v>
                </c:pt>
                <c:pt idx="1">
                  <c:v>330</c:v>
                </c:pt>
                <c:pt idx="2">
                  <c:v>32</c:v>
                </c:pt>
                <c:pt idx="3">
                  <c:v>291</c:v>
                </c:pt>
              </c:numCache>
            </c:numRef>
          </c:val>
        </c:ser>
        <c:ser>
          <c:idx val="1"/>
          <c:order val="1"/>
          <c:tx>
            <c:strRef>
              <c:f>Desalination!$E$30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Desalination!$F$28:$J$28</c:f>
              <c:strCache>
                <c:ptCount val="4"/>
                <c:pt idx="1">
                  <c:v>Desalination Cap</c:v>
                </c:pt>
                <c:pt idx="2">
                  <c:v>Wells</c:v>
                </c:pt>
                <c:pt idx="3">
                  <c:v>Peak Day</c:v>
                </c:pt>
              </c:strCache>
            </c:strRef>
          </c:cat>
          <c:val>
            <c:numRef>
              <c:f>Desalination!$F$30:$J$30</c:f>
              <c:numCache>
                <c:formatCode>_(* #,##0.00_);_(* \(#,##0.00\);_(* "-"??_);_(@_)</c:formatCode>
                <c:ptCount val="5"/>
                <c:pt idx="0">
                  <c:v>0</c:v>
                </c:pt>
                <c:pt idx="1">
                  <c:v>400</c:v>
                </c:pt>
                <c:pt idx="2">
                  <c:v>32</c:v>
                </c:pt>
                <c:pt idx="3">
                  <c:v>283</c:v>
                </c:pt>
              </c:numCache>
            </c:numRef>
          </c:val>
        </c:ser>
        <c:ser>
          <c:idx val="2"/>
          <c:order val="2"/>
          <c:tx>
            <c:strRef>
              <c:f>Desalination!$E$31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Desalination!$F$28:$J$28</c:f>
              <c:strCache>
                <c:ptCount val="4"/>
                <c:pt idx="1">
                  <c:v>Desalination Cap</c:v>
                </c:pt>
                <c:pt idx="2">
                  <c:v>Wells</c:v>
                </c:pt>
                <c:pt idx="3">
                  <c:v>Peak Day</c:v>
                </c:pt>
              </c:strCache>
            </c:strRef>
          </c:cat>
          <c:val>
            <c:numRef>
              <c:f>Desalination!$F$31:$J$31</c:f>
              <c:numCache>
                <c:formatCode>_(* #,##0.00_);_(* \(#,##0.00\);_(* "-"??_);_(@_)</c:formatCode>
                <c:ptCount val="5"/>
                <c:pt idx="0">
                  <c:v>0</c:v>
                </c:pt>
                <c:pt idx="1">
                  <c:v>470</c:v>
                </c:pt>
                <c:pt idx="2">
                  <c:v>32</c:v>
                </c:pt>
                <c:pt idx="3">
                  <c:v>290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7657488"/>
        <c:axId val="277658048"/>
      </c:barChart>
      <c:catAx>
        <c:axId val="277657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77658048"/>
        <c:crosses val="autoZero"/>
        <c:auto val="1"/>
        <c:lblAlgn val="ctr"/>
        <c:lblOffset val="100"/>
        <c:noMultiLvlLbl val="0"/>
      </c:catAx>
      <c:valAx>
        <c:axId val="2776580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Million Gallons Per Day</a:t>
                </a:r>
              </a:p>
            </c:rich>
          </c:tx>
          <c:overlay val="0"/>
        </c:title>
        <c:numFmt formatCode="_(* #,##0_);_(* \(#,##0\);_(* &quot;-&quot;_);_(@_)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776574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16739639939373774"/>
          <c:y val="0.14833321790488677"/>
          <c:w val="0.78330782595837489"/>
          <c:h val="0.769241337889532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Tourism!$D$14</c:f>
              <c:strCache>
                <c:ptCount val="1"/>
                <c:pt idx="0">
                  <c:v>Tourists</c:v>
                </c:pt>
              </c:strCache>
            </c:strRef>
          </c:tx>
          <c:invertIfNegative val="0"/>
          <c:cat>
            <c:numRef>
              <c:f>Tourism!$C$15:$C$17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Tourism!$D$15:$D$17</c:f>
              <c:numCache>
                <c:formatCode>_(* #,##0.00_);_(* \(#,##0.00\);_(* "-"??_);_(@_)</c:formatCode>
                <c:ptCount val="3"/>
                <c:pt idx="0">
                  <c:v>8036522</c:v>
                </c:pt>
                <c:pt idx="1">
                  <c:v>11012487</c:v>
                </c:pt>
                <c:pt idx="2">
                  <c:v>11629578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7660288"/>
        <c:axId val="277660848"/>
      </c:barChart>
      <c:catAx>
        <c:axId val="27766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77660848"/>
        <c:crosses val="autoZero"/>
        <c:auto val="1"/>
        <c:lblAlgn val="ctr"/>
        <c:lblOffset val="100"/>
        <c:noMultiLvlLbl val="0"/>
      </c:catAx>
      <c:valAx>
        <c:axId val="2776608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</a:t>
                </a:r>
              </a:p>
            </c:rich>
          </c:tx>
          <c:overlay val="0"/>
        </c:title>
        <c:numFmt formatCode="_(* #,##0_);_(* \(#,##0\);_(* &quot;-&quot;_);_(@_)" sourceLinked="0"/>
        <c:majorTickMark val="none"/>
        <c:minorTickMark val="none"/>
        <c:tickLblPos val="nextTo"/>
        <c:crossAx val="277660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C206A-BD9C-4B28-899B-18B6F0C8F7B6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F1B61-5AA6-4AF1-A43F-4A5E5DD81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69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F1B61-5AA6-4AF1-A43F-4A5E5DD810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78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F1B61-5AA6-4AF1-A43F-4A5E5DD810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78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F1B61-5AA6-4AF1-A43F-4A5E5DD8101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78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eginning Logo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39001" y="495110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 Architecture, Inc., all rights reserved.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39001" y="495110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 Architecture, Inc., all rights reserved.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39001" y="495110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 Architecture, Inc., all rights reserved.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39001" y="495110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  <p:sp>
        <p:nvSpPr>
          <p:cNvPr id="16" name="Freeform 6"/>
          <p:cNvSpPr>
            <a:spLocks noEditPoints="1"/>
          </p:cNvSpPr>
          <p:nvPr/>
        </p:nvSpPr>
        <p:spPr bwMode="auto">
          <a:xfrm>
            <a:off x="4032676" y="2274094"/>
            <a:ext cx="1078649" cy="595313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239001" y="495110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  <p:sp>
        <p:nvSpPr>
          <p:cNvPr id="15" name="Freeform 6"/>
          <p:cNvSpPr>
            <a:spLocks noEditPoints="1"/>
          </p:cNvSpPr>
          <p:nvPr/>
        </p:nvSpPr>
        <p:spPr bwMode="auto">
          <a:xfrm>
            <a:off x="4032676" y="2274094"/>
            <a:ext cx="1078649" cy="595313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239001" y="495110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4032676" y="2274094"/>
            <a:ext cx="1078649" cy="595313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6"/>
          <p:cNvSpPr>
            <a:spLocks noEditPoints="1"/>
          </p:cNvSpPr>
          <p:nvPr userDrawn="1"/>
        </p:nvSpPr>
        <p:spPr bwMode="auto">
          <a:xfrm>
            <a:off x="4032676" y="2274094"/>
            <a:ext cx="1078649" cy="595313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 userDrawn="1"/>
        </p:nvSpPr>
        <p:spPr>
          <a:xfrm>
            <a:off x="7221945" y="495110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19370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ub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604249" cy="5143500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0"/>
            <a:ext cx="539750" cy="2379663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2379664"/>
            <a:ext cx="539750" cy="2763835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379663"/>
            <a:ext cx="8604250" cy="1794907"/>
          </a:xfrm>
        </p:spPr>
        <p:txBody>
          <a:bodyPr lIns="457200" tIns="457200" rIns="457200" bIns="45720"/>
          <a:lstStyle>
            <a:lvl1pPr>
              <a:lnSpc>
                <a:spcPts val="34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4168164"/>
            <a:ext cx="8604251" cy="707886"/>
          </a:xfrm>
          <a:prstGeom prst="rect">
            <a:avLst/>
          </a:prstGeom>
        </p:spPr>
        <p:txBody>
          <a:bodyPr lIns="457200" rIns="22860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2400" b="1" kern="1200" baseline="0" dirty="0" smtClean="0">
                <a:solidFill>
                  <a:srgbClr val="FFFFFF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Sub Click Here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316697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ub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53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-1"/>
            <a:ext cx="8604251" cy="237966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 baseline="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0"/>
            <a:ext cx="539750" cy="2379663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2379664"/>
            <a:ext cx="539750" cy="2763836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2379663"/>
            <a:ext cx="8604250" cy="1794907"/>
          </a:xfrm>
        </p:spPr>
        <p:txBody>
          <a:bodyPr lIns="457200" tIns="457200" rIns="457200" bIns="45720"/>
          <a:lstStyle>
            <a:lvl1pPr>
              <a:lnSpc>
                <a:spcPts val="34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4168164"/>
            <a:ext cx="8604251" cy="707886"/>
          </a:xfrm>
          <a:prstGeom prst="rect">
            <a:avLst/>
          </a:prstGeom>
        </p:spPr>
        <p:txBody>
          <a:bodyPr lIns="457200" rIns="22860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2400" b="1" kern="1200" baseline="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Sub Click Here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223739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accent1"/>
          </a:solidFill>
        </p:spPr>
        <p:txBody>
          <a:bodyPr anchor="t"/>
          <a:lstStyle>
            <a:lvl1pPr marL="0" indent="0" algn="l">
              <a:buNone/>
              <a:defRPr baseline="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39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er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4303712" y="0"/>
            <a:ext cx="4840287" cy="237966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7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4303713" y="2419454"/>
            <a:ext cx="4840286" cy="272404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4760913"/>
            <a:ext cx="4303714" cy="382586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997145"/>
            <a:ext cx="4309593" cy="140346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4303713" cy="8731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766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er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4303713" y="-1"/>
            <a:ext cx="4840287" cy="51435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997145"/>
            <a:ext cx="4309593" cy="140346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4303713" cy="8731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7597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Header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997145"/>
            <a:ext cx="8616005" cy="140346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8604250" cy="8731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0"/>
            <a:ext cx="539750" cy="2379663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2379664"/>
            <a:ext cx="539750" cy="2763835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58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Header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997145"/>
            <a:ext cx="9155755" cy="140346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9143264" cy="8731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3570288"/>
            <a:ext cx="4303713" cy="1573212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4342776" y="3570288"/>
            <a:ext cx="4261474" cy="1573212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40850" y="3570288"/>
            <a:ext cx="503150" cy="1573212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629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Header Conten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997145"/>
            <a:ext cx="9156492" cy="1296522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9144000" cy="8731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2379664"/>
            <a:ext cx="9144000" cy="276383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3213650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1 Header Conten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997145"/>
            <a:ext cx="9156492" cy="1296522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9144000" cy="8731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2379664"/>
            <a:ext cx="9144000" cy="276383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17712226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958740"/>
            <a:ext cx="4303713" cy="605294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 smtClean="0"/>
              <a:t>Subheader</a:t>
            </a:r>
            <a:endParaRPr lang="en-US" dirty="0" smtClean="0"/>
          </a:p>
          <a:p>
            <a:pPr marL="0" lvl="0"/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564034"/>
            <a:ext cx="4315468" cy="140346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4303713" cy="873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4303713" y="-1"/>
            <a:ext cx="4840287" cy="51435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091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4303712" y="0"/>
            <a:ext cx="4300537" cy="4760913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4303713" cy="23796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0"/>
            <a:ext cx="539750" cy="2379663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2379664"/>
            <a:ext cx="539750" cy="2381249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4760913"/>
            <a:ext cx="4303713" cy="382525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221945" y="495110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117019" y="2576512"/>
            <a:ext cx="4178755" cy="1504950"/>
          </a:xfrm>
        </p:spPr>
        <p:txBody>
          <a:bodyPr anchor="ctr">
            <a:noAutofit/>
          </a:bodyPr>
          <a:lstStyle>
            <a:lvl1pPr>
              <a:lnSpc>
                <a:spcPts val="3200"/>
              </a:lnSpc>
              <a:defRPr sz="3200" baseline="0"/>
            </a:lvl1pPr>
          </a:lstStyle>
          <a:p>
            <a:r>
              <a:rPr lang="en-US" dirty="0" smtClean="0"/>
              <a:t>Click here to edit header</a:t>
            </a:r>
            <a:endParaRPr lang="en-US" dirty="0"/>
          </a:p>
        </p:txBody>
      </p:sp>
      <p:sp>
        <p:nvSpPr>
          <p:cNvPr id="12" name="Freeform 6"/>
          <p:cNvSpPr>
            <a:spLocks noChangeAspect="1" noEditPoints="1"/>
          </p:cNvSpPr>
          <p:nvPr userDrawn="1"/>
        </p:nvSpPr>
        <p:spPr bwMode="auto">
          <a:xfrm>
            <a:off x="379413" y="4084140"/>
            <a:ext cx="541460" cy="298835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6C6F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194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4303712" y="0"/>
            <a:ext cx="4840287" cy="237966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7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4303713" y="2419454"/>
            <a:ext cx="4840286" cy="272404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4760913"/>
            <a:ext cx="4303714" cy="382586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958740"/>
            <a:ext cx="4303713" cy="605294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 smtClean="0"/>
              <a:t>Subheader</a:t>
            </a:r>
            <a:endParaRPr lang="en-US" dirty="0" smtClean="0"/>
          </a:p>
          <a:p>
            <a:pPr marL="0" lvl="0"/>
            <a:endParaRPr lang="en-US" dirty="0" smtClean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564034"/>
            <a:ext cx="4315468" cy="140346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4303713" cy="8731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846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958740"/>
            <a:ext cx="8604250" cy="605294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 smtClean="0"/>
              <a:t>Subheader</a:t>
            </a:r>
            <a:endParaRPr lang="en-US" dirty="0" smtClean="0"/>
          </a:p>
          <a:p>
            <a:pPr marL="0" lvl="0"/>
            <a:endParaRPr lang="en-US" dirty="0" smtClean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564034"/>
            <a:ext cx="8616005" cy="140346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8604250" cy="8731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0"/>
            <a:ext cx="539750" cy="2379663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2379664"/>
            <a:ext cx="539750" cy="2763836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105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958740"/>
            <a:ext cx="9143264" cy="605294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 smtClean="0"/>
              <a:t>Subheader</a:t>
            </a:r>
            <a:endParaRPr lang="en-US" dirty="0" smtClean="0"/>
          </a:p>
          <a:p>
            <a:pPr marL="0" lvl="0"/>
            <a:endParaRPr lang="en-US" dirty="0" smtClean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564034"/>
            <a:ext cx="9155755" cy="140346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9143264" cy="873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40850" y="3570288"/>
            <a:ext cx="503150" cy="1573212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3570288"/>
            <a:ext cx="4303713" cy="1573212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4342776" y="3570288"/>
            <a:ext cx="4261474" cy="1573212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956910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9144000" cy="357028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415190"/>
            <a:ext cx="9144000" cy="605294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 smtClean="0"/>
              <a:t>Subheader</a:t>
            </a:r>
            <a:endParaRPr lang="en-US" dirty="0" smtClean="0"/>
          </a:p>
          <a:p>
            <a:pPr marL="0" lvl="0"/>
            <a:endParaRPr lang="en-US" dirty="0" smtClean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0" y="3594765"/>
            <a:ext cx="9144000" cy="8731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755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6416588" cy="357028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415190"/>
            <a:ext cx="9144000" cy="605294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 smtClean="0"/>
              <a:t>Subheader</a:t>
            </a:r>
            <a:endParaRPr lang="en-US" dirty="0" smtClean="0"/>
          </a:p>
          <a:p>
            <a:pPr marL="0" lvl="0"/>
            <a:endParaRPr lang="en-US" dirty="0" smtClean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0" y="3594765"/>
            <a:ext cx="9144000" cy="8731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6453188" y="0"/>
            <a:ext cx="2690812" cy="3570288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30460013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29540" y="1312862"/>
            <a:ext cx="2124075" cy="2389187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29540" y="3730625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35" hasCustomPrompt="1"/>
          </p:nvPr>
        </p:nvSpPr>
        <p:spPr>
          <a:xfrm>
            <a:off x="2383155" y="1312862"/>
            <a:ext cx="2124075" cy="2389187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36" hasCustomPrompt="1"/>
          </p:nvPr>
        </p:nvSpPr>
        <p:spPr>
          <a:xfrm>
            <a:off x="4636770" y="1312862"/>
            <a:ext cx="2124075" cy="2389187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37" hasCustomPrompt="1"/>
          </p:nvPr>
        </p:nvSpPr>
        <p:spPr>
          <a:xfrm>
            <a:off x="6890385" y="1312862"/>
            <a:ext cx="2124075" cy="2389187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2383155" y="3730625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636770" y="3730625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6890385" y="3730625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9144000" cy="873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641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29540" y="1035550"/>
            <a:ext cx="2124075" cy="1524558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29540" y="2588684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35" hasCustomPrompt="1"/>
          </p:nvPr>
        </p:nvSpPr>
        <p:spPr>
          <a:xfrm>
            <a:off x="2383155" y="1035550"/>
            <a:ext cx="2124075" cy="1524558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3" name="Picture Placeholder 14"/>
          <p:cNvSpPr>
            <a:spLocks noGrp="1"/>
          </p:cNvSpPr>
          <p:nvPr>
            <p:ph type="pic" sz="quarter" idx="36" hasCustomPrompt="1"/>
          </p:nvPr>
        </p:nvSpPr>
        <p:spPr>
          <a:xfrm>
            <a:off x="4636770" y="1035550"/>
            <a:ext cx="2124075" cy="1524558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37" hasCustomPrompt="1"/>
          </p:nvPr>
        </p:nvSpPr>
        <p:spPr>
          <a:xfrm>
            <a:off x="6890385" y="1035550"/>
            <a:ext cx="2124075" cy="1524558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2383155" y="2588684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636770" y="2588684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6890385" y="2588684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41" name="Picture Placeholder 14"/>
          <p:cNvSpPr>
            <a:spLocks noGrp="1"/>
          </p:cNvSpPr>
          <p:nvPr>
            <p:ph type="pic" sz="quarter" idx="41" hasCustomPrompt="1"/>
          </p:nvPr>
        </p:nvSpPr>
        <p:spPr>
          <a:xfrm>
            <a:off x="129540" y="3106988"/>
            <a:ext cx="2124075" cy="1524558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129540" y="4660122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43" name="Picture Placeholder 14"/>
          <p:cNvSpPr>
            <a:spLocks noGrp="1"/>
          </p:cNvSpPr>
          <p:nvPr>
            <p:ph type="pic" sz="quarter" idx="43" hasCustomPrompt="1"/>
          </p:nvPr>
        </p:nvSpPr>
        <p:spPr>
          <a:xfrm>
            <a:off x="2383155" y="3106988"/>
            <a:ext cx="2124075" cy="1524558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44" hasCustomPrompt="1"/>
          </p:nvPr>
        </p:nvSpPr>
        <p:spPr>
          <a:xfrm>
            <a:off x="4636770" y="3106988"/>
            <a:ext cx="2124075" cy="1524558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45" hasCustomPrompt="1"/>
          </p:nvPr>
        </p:nvSpPr>
        <p:spPr>
          <a:xfrm>
            <a:off x="6890385" y="3106988"/>
            <a:ext cx="2124075" cy="1524558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2383155" y="4660122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4636770" y="4660122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6890385" y="4660122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18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9144000" cy="873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994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29540" y="142875"/>
            <a:ext cx="2124075" cy="186372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29540" y="2035175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35" hasCustomPrompt="1"/>
          </p:nvPr>
        </p:nvSpPr>
        <p:spPr>
          <a:xfrm>
            <a:off x="2383155" y="142875"/>
            <a:ext cx="2124075" cy="186372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36" hasCustomPrompt="1"/>
          </p:nvPr>
        </p:nvSpPr>
        <p:spPr>
          <a:xfrm>
            <a:off x="4636770" y="142875"/>
            <a:ext cx="2124075" cy="186372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37" hasCustomPrompt="1"/>
          </p:nvPr>
        </p:nvSpPr>
        <p:spPr>
          <a:xfrm>
            <a:off x="6890385" y="142875"/>
            <a:ext cx="2124075" cy="186372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2383155" y="2035175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636770" y="2035175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6890385" y="2035175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41" hasCustomPrompt="1"/>
          </p:nvPr>
        </p:nvSpPr>
        <p:spPr>
          <a:xfrm>
            <a:off x="129540" y="2522890"/>
            <a:ext cx="2124075" cy="186372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129540" y="4415190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43" hasCustomPrompt="1"/>
          </p:nvPr>
        </p:nvSpPr>
        <p:spPr>
          <a:xfrm>
            <a:off x="2383155" y="2522890"/>
            <a:ext cx="2124075" cy="186372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44" hasCustomPrompt="1"/>
          </p:nvPr>
        </p:nvSpPr>
        <p:spPr>
          <a:xfrm>
            <a:off x="4636770" y="2522890"/>
            <a:ext cx="2124075" cy="186372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45" hasCustomPrompt="1"/>
          </p:nvPr>
        </p:nvSpPr>
        <p:spPr>
          <a:xfrm>
            <a:off x="6890385" y="2522890"/>
            <a:ext cx="2124075" cy="186372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2383155" y="4415190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4636770" y="4415190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6890385" y="4415190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</p:spTree>
    <p:extLst>
      <p:ext uri="{BB962C8B-B14F-4D97-AF65-F5344CB8AC3E}">
        <p14:creationId xmlns:p14="http://schemas.microsoft.com/office/powerpoint/2010/main" val="7048424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4530405"/>
            <a:ext cx="8604250" cy="613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530405"/>
            <a:ext cx="8604250" cy="613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4530405"/>
            <a:ext cx="8604250" cy="613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530405"/>
            <a:ext cx="8604250" cy="613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530405"/>
            <a:ext cx="8604250" cy="613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21" hasCustomPrompt="1"/>
          </p:nvPr>
        </p:nvSpPr>
        <p:spPr>
          <a:xfrm>
            <a:off x="4341570" y="-794"/>
            <a:ext cx="4222903" cy="237966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Portrait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9" hasCustomPrompt="1"/>
          </p:nvPr>
        </p:nvSpPr>
        <p:spPr>
          <a:xfrm>
            <a:off x="-3" y="0"/>
            <a:ext cx="4303716" cy="2379664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Portrait</a:t>
            </a:r>
            <a:endParaRPr lang="en-US" dirty="0"/>
          </a:p>
        </p:txBody>
      </p:sp>
      <p:sp>
        <p:nvSpPr>
          <p:cNvPr id="42" name="Picture Placeholder 14"/>
          <p:cNvSpPr>
            <a:spLocks noGrp="1"/>
          </p:cNvSpPr>
          <p:nvPr>
            <p:ph type="pic" sz="quarter" idx="39" hasCustomPrompt="1"/>
          </p:nvPr>
        </p:nvSpPr>
        <p:spPr>
          <a:xfrm>
            <a:off x="6491868" y="2418068"/>
            <a:ext cx="2072605" cy="211233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Portrait</a:t>
            </a:r>
            <a:endParaRPr lang="en-US" dirty="0"/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52" hasCustomPrompt="1"/>
          </p:nvPr>
        </p:nvSpPr>
        <p:spPr>
          <a:xfrm>
            <a:off x="0" y="2418068"/>
            <a:ext cx="2152649" cy="211233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Portrait</a:t>
            </a:r>
            <a:endParaRPr lang="en-US" dirty="0"/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53" hasCustomPrompt="1"/>
          </p:nvPr>
        </p:nvSpPr>
        <p:spPr>
          <a:xfrm>
            <a:off x="2192095" y="2418068"/>
            <a:ext cx="2111618" cy="211233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Portrait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54" hasCustomPrompt="1"/>
          </p:nvPr>
        </p:nvSpPr>
        <p:spPr>
          <a:xfrm>
            <a:off x="4342776" y="2418068"/>
            <a:ext cx="2110412" cy="211233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Portrait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4530405"/>
            <a:ext cx="8604250" cy="613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58" hasCustomPrompt="1"/>
          </p:nvPr>
        </p:nvSpPr>
        <p:spPr>
          <a:xfrm>
            <a:off x="8604250" y="0"/>
            <a:ext cx="539750" cy="4530405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0" y="4530405"/>
            <a:ext cx="9144000" cy="61309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4618566"/>
            <a:ext cx="2152650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>
                <a:solidFill>
                  <a:srgbClr val="FFFFFF"/>
                </a:solidFill>
              </a:defRPr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2152650" y="4618566"/>
            <a:ext cx="21494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>
                <a:solidFill>
                  <a:srgbClr val="FFFFFF"/>
                </a:solidFill>
              </a:defRPr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56" hasCustomPrompt="1"/>
          </p:nvPr>
        </p:nvSpPr>
        <p:spPr>
          <a:xfrm>
            <a:off x="4302126" y="4618566"/>
            <a:ext cx="2151062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>
                <a:solidFill>
                  <a:srgbClr val="FFFFFF"/>
                </a:solidFill>
              </a:defRPr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57" hasCustomPrompt="1"/>
          </p:nvPr>
        </p:nvSpPr>
        <p:spPr>
          <a:xfrm>
            <a:off x="6453188" y="4618566"/>
            <a:ext cx="2151062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>
                <a:solidFill>
                  <a:srgbClr val="FFFFFF"/>
                </a:solidFill>
              </a:defRPr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59" hasCustomPrompt="1"/>
          </p:nvPr>
        </p:nvSpPr>
        <p:spPr>
          <a:xfrm>
            <a:off x="2152650" y="395574"/>
            <a:ext cx="21494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>
                <a:solidFill>
                  <a:srgbClr val="FFFFFF"/>
                </a:solidFill>
              </a:defRPr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60" hasCustomPrompt="1"/>
          </p:nvPr>
        </p:nvSpPr>
        <p:spPr>
          <a:xfrm>
            <a:off x="6417523" y="395574"/>
            <a:ext cx="21494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>
                <a:solidFill>
                  <a:srgbClr val="FFFFFF"/>
                </a:solidFill>
              </a:defRPr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</p:spTree>
    <p:extLst>
      <p:ext uri="{BB962C8B-B14F-4D97-AF65-F5344CB8AC3E}">
        <p14:creationId xmlns:p14="http://schemas.microsoft.com/office/powerpoint/2010/main" val="2458518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4303714" cy="475773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7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4342118" y="0"/>
            <a:ext cx="4801882" cy="4743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4760913"/>
            <a:ext cx="4303714" cy="382586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674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4303713" y="-1"/>
            <a:ext cx="4300537" cy="237966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3" name="Picture Placeholder 5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379663"/>
            <a:ext cx="2152650" cy="2763837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455744" y="3630494"/>
            <a:ext cx="4688256" cy="707886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2400" b="1" kern="1200" baseline="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err="1" smtClean="0"/>
              <a:t>Subheader</a:t>
            </a:r>
            <a:endParaRPr lang="en-US" dirty="0" smtClean="0"/>
          </a:p>
        </p:txBody>
      </p:sp>
      <p:sp>
        <p:nvSpPr>
          <p:cNvPr id="15" name="Picture Placeholder 53"/>
          <p:cNvSpPr>
            <a:spLocks noGrp="1"/>
          </p:cNvSpPr>
          <p:nvPr>
            <p:ph type="pic" sz="quarter" idx="18" hasCustomPrompt="1"/>
          </p:nvPr>
        </p:nvSpPr>
        <p:spPr>
          <a:xfrm>
            <a:off x="2152650" y="2379664"/>
            <a:ext cx="2151063" cy="2763836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4303713" cy="23796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4455744" y="2533345"/>
            <a:ext cx="4688256" cy="1108945"/>
          </a:xfrm>
        </p:spPr>
        <p:txBody>
          <a:bodyPr>
            <a:noAutofit/>
          </a:bodyPr>
          <a:lstStyle>
            <a:lvl1pPr>
              <a:lnSpc>
                <a:spcPts val="3200"/>
              </a:lnSpc>
              <a:defRPr sz="3200" baseline="0"/>
            </a:lvl1pPr>
          </a:lstStyle>
          <a:p>
            <a:r>
              <a:rPr lang="en-US" dirty="0" smtClean="0"/>
              <a:t>Click here to edit header</a:t>
            </a:r>
            <a:endParaRPr lang="en-US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0"/>
            <a:ext cx="539750" cy="2379663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1" name="Freeform 6"/>
          <p:cNvSpPr>
            <a:spLocks noChangeAspect="1" noEditPoints="1"/>
          </p:cNvSpPr>
          <p:nvPr userDrawn="1"/>
        </p:nvSpPr>
        <p:spPr bwMode="auto">
          <a:xfrm>
            <a:off x="4708768" y="4469293"/>
            <a:ext cx="541460" cy="298835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6C6F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7221945" y="495110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33169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age Im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4"/>
          <p:cNvSpPr>
            <a:spLocks noGrp="1"/>
          </p:cNvSpPr>
          <p:nvPr>
            <p:ph type="pic" sz="quarter" idx="21" hasCustomPrompt="1"/>
          </p:nvPr>
        </p:nvSpPr>
        <p:spPr>
          <a:xfrm>
            <a:off x="4340314" y="0"/>
            <a:ext cx="4803686" cy="237966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9" hasCustomPrompt="1"/>
          </p:nvPr>
        </p:nvSpPr>
        <p:spPr>
          <a:xfrm>
            <a:off x="-3" y="0"/>
            <a:ext cx="4303716" cy="2379664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42" name="Picture Placeholder 14"/>
          <p:cNvSpPr>
            <a:spLocks noGrp="1"/>
          </p:cNvSpPr>
          <p:nvPr>
            <p:ph type="pic" sz="quarter" idx="39" hasCustomPrompt="1"/>
          </p:nvPr>
        </p:nvSpPr>
        <p:spPr>
          <a:xfrm>
            <a:off x="6489788" y="2419452"/>
            <a:ext cx="2654212" cy="272404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52" hasCustomPrompt="1"/>
          </p:nvPr>
        </p:nvSpPr>
        <p:spPr>
          <a:xfrm>
            <a:off x="0" y="2419452"/>
            <a:ext cx="2152649" cy="272404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53" hasCustomPrompt="1"/>
          </p:nvPr>
        </p:nvSpPr>
        <p:spPr>
          <a:xfrm>
            <a:off x="2190508" y="2419452"/>
            <a:ext cx="2113206" cy="272404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54" hasCustomPrompt="1"/>
          </p:nvPr>
        </p:nvSpPr>
        <p:spPr>
          <a:xfrm>
            <a:off x="4342776" y="2419453"/>
            <a:ext cx="2110412" cy="272404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719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age Im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4"/>
          <p:cNvSpPr>
            <a:spLocks noGrp="1"/>
          </p:cNvSpPr>
          <p:nvPr>
            <p:ph type="pic" sz="quarter" idx="21" hasCustomPrompt="1"/>
          </p:nvPr>
        </p:nvSpPr>
        <p:spPr>
          <a:xfrm>
            <a:off x="4340314" y="2419452"/>
            <a:ext cx="4803686" cy="27240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9" hasCustomPrompt="1"/>
          </p:nvPr>
        </p:nvSpPr>
        <p:spPr>
          <a:xfrm>
            <a:off x="-3" y="0"/>
            <a:ext cx="4303716" cy="2379664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42" name="Picture Placeholder 14"/>
          <p:cNvSpPr>
            <a:spLocks noGrp="1"/>
          </p:cNvSpPr>
          <p:nvPr>
            <p:ph type="pic" sz="quarter" idx="39" hasCustomPrompt="1"/>
          </p:nvPr>
        </p:nvSpPr>
        <p:spPr>
          <a:xfrm>
            <a:off x="6489788" y="0"/>
            <a:ext cx="2654212" cy="237966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52" hasCustomPrompt="1"/>
          </p:nvPr>
        </p:nvSpPr>
        <p:spPr>
          <a:xfrm>
            <a:off x="0" y="2419453"/>
            <a:ext cx="2152649" cy="272404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53" hasCustomPrompt="1"/>
          </p:nvPr>
        </p:nvSpPr>
        <p:spPr>
          <a:xfrm>
            <a:off x="2190508" y="2419453"/>
            <a:ext cx="2113206" cy="272404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54" hasCustomPrompt="1"/>
          </p:nvPr>
        </p:nvSpPr>
        <p:spPr>
          <a:xfrm>
            <a:off x="4342775" y="-1"/>
            <a:ext cx="2110413" cy="237966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85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roj Im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l">
              <a:buNone/>
              <a:defRPr baseline="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09045" y="1316920"/>
            <a:ext cx="8334954" cy="605294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1600" b="0" i="1" dirty="0" smtClean="0">
                <a:solidFill>
                  <a:srgbClr val="FFFFFF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smtClean="0"/>
              <a:t>Project Location</a:t>
            </a:r>
          </a:p>
          <a:p>
            <a:pPr marL="0" lvl="0"/>
            <a:endParaRPr lang="en-US" dirty="0" smtClean="0"/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309045" y="497880"/>
            <a:ext cx="8334954" cy="873125"/>
          </a:xfrm>
        </p:spPr>
        <p:txBody>
          <a:bodyPr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PROJECT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100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roj Im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l">
              <a:buNone/>
              <a:defRPr baseline="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09045" y="1316920"/>
            <a:ext cx="8334954" cy="605294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 algn="r">
              <a:lnSpc>
                <a:spcPts val="2000"/>
              </a:lnSpc>
              <a:spcBef>
                <a:spcPts val="0"/>
              </a:spcBef>
              <a:buNone/>
              <a:defRPr lang="en-US" sz="1600" b="0" i="1" dirty="0" smtClean="0">
                <a:solidFill>
                  <a:srgbClr val="FFFFFF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smtClean="0"/>
              <a:t>Project Location</a:t>
            </a:r>
          </a:p>
          <a:p>
            <a:pPr marL="0" lvl="0"/>
            <a:endParaRPr lang="en-US" dirty="0" smtClean="0"/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309045" y="497880"/>
            <a:ext cx="8334954" cy="873125"/>
          </a:xfrm>
        </p:spPr>
        <p:txBody>
          <a:bodyPr/>
          <a:lstStyle>
            <a:lvl1pPr algn="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PROJECT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032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8629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9144000" cy="51434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23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ides-FOR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27" name="TextBox 26"/>
            <p:cNvSpPr txBox="1"/>
            <p:nvPr/>
          </p:nvSpPr>
          <p:spPr>
            <a:xfrm>
              <a:off x="819293" y="1189170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1.51</a:t>
              </a:r>
              <a:endParaRPr 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9293" y="2379663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0.21</a:t>
              </a:r>
              <a:endParaRPr 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19293" y="3570280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1.09</a:t>
              </a:r>
              <a:endParaRPr 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620966" y="352962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4.41</a:t>
              </a:r>
              <a:endParaRPr 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03713" y="352962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0.29</a:t>
              </a:r>
              <a:endParaRPr 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53188" y="352962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2.06</a:t>
              </a:r>
              <a:endParaRPr 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19293" y="4764613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2.39</a:t>
              </a:r>
              <a:endParaRPr 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52485" y="352962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2.65</a:t>
              </a:r>
              <a:endParaRPr 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819293" y="1189170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+mj-lt"/>
                </a:rPr>
                <a:t>1.51</a:t>
              </a:r>
              <a:endParaRPr lang="en-US" sz="12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6" name="TextBox 45"/>
            <p:cNvSpPr txBox="1"/>
            <p:nvPr userDrawn="1"/>
          </p:nvSpPr>
          <p:spPr>
            <a:xfrm>
              <a:off x="819293" y="2379663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+mj-lt"/>
                </a:rPr>
                <a:t>0.21</a:t>
              </a:r>
              <a:endParaRPr lang="en-US" sz="12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7" name="TextBox 46"/>
            <p:cNvSpPr txBox="1"/>
            <p:nvPr userDrawn="1"/>
          </p:nvSpPr>
          <p:spPr>
            <a:xfrm>
              <a:off x="819293" y="3570280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+mj-lt"/>
                </a:rPr>
                <a:t>1.09</a:t>
              </a:r>
              <a:endParaRPr lang="en-US" sz="12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8" name="TextBox 47"/>
            <p:cNvSpPr txBox="1"/>
            <p:nvPr userDrawn="1"/>
          </p:nvSpPr>
          <p:spPr>
            <a:xfrm>
              <a:off x="8620966" y="352962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+mj-lt"/>
                </a:rPr>
                <a:t>4.41</a:t>
              </a:r>
              <a:endParaRPr lang="en-US" sz="12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9" name="TextBox 48"/>
            <p:cNvSpPr txBox="1"/>
            <p:nvPr userDrawn="1"/>
          </p:nvSpPr>
          <p:spPr>
            <a:xfrm>
              <a:off x="4303713" y="352962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+mj-lt"/>
                </a:rPr>
                <a:t>0.29</a:t>
              </a:r>
              <a:endParaRPr lang="en-US" sz="12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 userDrawn="1"/>
          </p:nvSpPr>
          <p:spPr>
            <a:xfrm>
              <a:off x="6453188" y="352962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+mj-lt"/>
                </a:rPr>
                <a:t>2.06</a:t>
              </a:r>
              <a:endParaRPr lang="en-US" sz="12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1" name="TextBox 50"/>
            <p:cNvSpPr txBox="1"/>
            <p:nvPr userDrawn="1"/>
          </p:nvSpPr>
          <p:spPr>
            <a:xfrm>
              <a:off x="819293" y="4764613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+mj-lt"/>
                </a:rPr>
                <a:t>2.39</a:t>
              </a:r>
              <a:endParaRPr lang="en-US" sz="12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2" name="TextBox 51"/>
            <p:cNvSpPr txBox="1"/>
            <p:nvPr userDrawn="1"/>
          </p:nvSpPr>
          <p:spPr>
            <a:xfrm>
              <a:off x="2152485" y="352962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+mj-lt"/>
                </a:rPr>
                <a:t>2.65</a:t>
              </a:r>
              <a:endParaRPr lang="en-US" sz="1200" b="1" dirty="0">
                <a:solidFill>
                  <a:srgbClr val="000000"/>
                </a:solidFill>
                <a:latin typeface="+mj-lt"/>
              </a:endParaRPr>
            </a:p>
          </p:txBody>
        </p:sp>
        <p:cxnSp>
          <p:nvCxnSpPr>
            <p:cNvPr id="53" name="Straight Connector 52"/>
            <p:cNvCxnSpPr/>
            <p:nvPr userDrawn="1"/>
          </p:nvCxnSpPr>
          <p:spPr>
            <a:xfrm>
              <a:off x="2152650" y="0"/>
              <a:ext cx="0" cy="5143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 userDrawn="1"/>
          </p:nvCxnSpPr>
          <p:spPr>
            <a:xfrm>
              <a:off x="4303713" y="0"/>
              <a:ext cx="0" cy="5143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 userDrawn="1"/>
          </p:nvCxnSpPr>
          <p:spPr>
            <a:xfrm>
              <a:off x="6442733" y="0"/>
              <a:ext cx="0" cy="5143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 userDrawn="1"/>
          </p:nvCxnSpPr>
          <p:spPr>
            <a:xfrm>
              <a:off x="8600145" y="0"/>
              <a:ext cx="0" cy="5143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 userDrawn="1"/>
          </p:nvCxnSpPr>
          <p:spPr>
            <a:xfrm>
              <a:off x="0" y="1189170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 userDrawn="1"/>
          </p:nvCxnSpPr>
          <p:spPr>
            <a:xfrm>
              <a:off x="0" y="2370270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 userDrawn="1"/>
          </p:nvCxnSpPr>
          <p:spPr>
            <a:xfrm>
              <a:off x="0" y="3560895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>
              <a:off x="0" y="4751520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Picture 6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2413" y="1304385"/>
              <a:ext cx="1925537" cy="1886637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 userDrawn="1"/>
          </p:nvSpPr>
          <p:spPr>
            <a:xfrm>
              <a:off x="4725620" y="1035550"/>
              <a:ext cx="4186145" cy="363176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REPOSITION OR</a:t>
              </a:r>
              <a:r>
                <a:rPr lang="en-US" sz="1600" b="1" baseline="0" dirty="0" smtClean="0">
                  <a:solidFill>
                    <a:srgbClr val="000000"/>
                  </a:solidFill>
                </a:rPr>
                <a:t> CREATE GUIDES ON GRID</a:t>
              </a:r>
              <a:endParaRPr lang="en-US" sz="1600" b="1" dirty="0" smtClean="0">
                <a:solidFill>
                  <a:srgbClr val="000000"/>
                </a:solidFill>
              </a:endParaRPr>
            </a:p>
            <a:p>
              <a:r>
                <a:rPr lang="en-US" dirty="0" smtClean="0">
                  <a:solidFill>
                    <a:srgbClr val="000000"/>
                  </a:solidFill>
                </a:rPr>
                <a:t>If a guide is accidentally moved or you start with a blank document that does not have guides placed do the following: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baseline="0" dirty="0" smtClean="0">
                  <a:solidFill>
                    <a:srgbClr val="000000"/>
                  </a:solidFill>
                </a:rPr>
                <a:t>Turn on Snap to Grid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baseline="0" dirty="0" smtClean="0">
                  <a:solidFill>
                    <a:srgbClr val="000000"/>
                  </a:solidFill>
                </a:rPr>
                <a:t>Set grid settings to .042 inches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baseline="0" dirty="0" smtClean="0">
                  <a:solidFill>
                    <a:srgbClr val="000000"/>
                  </a:solidFill>
                </a:rPr>
                <a:t>Turn on both Guide Settings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baseline="0" dirty="0" smtClean="0">
                  <a:solidFill>
                    <a:srgbClr val="000000"/>
                  </a:solidFill>
                </a:rPr>
                <a:t>Use the lines and grey measurements on this slide to position guides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baseline="0" dirty="0" smtClean="0">
                  <a:solidFill>
                    <a:srgbClr val="000000"/>
                  </a:solidFill>
                </a:rPr>
                <a:t>To move guides, click on guide outside of slide in grey area and drag to position.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baseline="0" dirty="0" smtClean="0">
                  <a:solidFill>
                    <a:srgbClr val="000000"/>
                  </a:solidFill>
                </a:rPr>
                <a:t>To add new guides, click on a guide outside of slide in grey area while holding CTRL and drag </a:t>
              </a:r>
              <a:br>
                <a:rPr lang="en-US" sz="1600" baseline="0" dirty="0" smtClean="0">
                  <a:solidFill>
                    <a:srgbClr val="000000"/>
                  </a:solidFill>
                </a:rPr>
              </a:br>
              <a:r>
                <a:rPr lang="en-US" sz="1600" baseline="0" dirty="0" smtClean="0">
                  <a:solidFill>
                    <a:srgbClr val="000000"/>
                  </a:solidFill>
                </a:rPr>
                <a:t>to position </a:t>
              </a:r>
            </a:p>
          </p:txBody>
        </p:sp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7835" y="3307251"/>
              <a:ext cx="2468680" cy="1595861"/>
            </a:xfrm>
            <a:prstGeom prst="rect">
              <a:avLst/>
            </a:prstGeom>
            <a:ln w="76200">
              <a:solidFill>
                <a:schemeClr val="accent2"/>
              </a:solidFill>
              <a:miter lim="800000"/>
            </a:ln>
          </p:spPr>
        </p:pic>
        <p:sp>
          <p:nvSpPr>
            <p:cNvPr id="64" name="Rectangle 63"/>
            <p:cNvSpPr/>
            <p:nvPr userDrawn="1"/>
          </p:nvSpPr>
          <p:spPr>
            <a:xfrm>
              <a:off x="3112610" y="3416660"/>
              <a:ext cx="576075" cy="51296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2865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Footer-FOR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EditPoints="1"/>
          </p:cNvSpPr>
          <p:nvPr userDrawn="1"/>
        </p:nvSpPr>
        <p:spPr bwMode="auto">
          <a:xfrm>
            <a:off x="8669746" y="4837906"/>
            <a:ext cx="411480" cy="22860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732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E40BA1-9147-4557-8D48-B6BC707CD464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F422F1E-4BB2-402A-B782-CEFF524F0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84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E40BA1-9147-4557-8D48-B6BC707CD464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F422F1E-4BB2-402A-B782-CEFF524F0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7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6453188" y="2379664"/>
            <a:ext cx="2151062" cy="238124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2152650" y="1"/>
            <a:ext cx="4294981" cy="237966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0"/>
            <a:ext cx="539750" cy="4760913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10" y="-1"/>
            <a:ext cx="2152651" cy="51435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303713" y="4760913"/>
            <a:ext cx="2143918" cy="3825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2152650" y="4760912"/>
            <a:ext cx="2151063" cy="38617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16" name="Freeform 6"/>
          <p:cNvSpPr>
            <a:spLocks noChangeAspect="1" noEditPoints="1"/>
          </p:cNvSpPr>
          <p:nvPr userDrawn="1"/>
        </p:nvSpPr>
        <p:spPr bwMode="auto">
          <a:xfrm>
            <a:off x="5416910" y="2902005"/>
            <a:ext cx="541460" cy="298835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6C6F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221945" y="495110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836263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"/>
            <a:ext cx="8604250" cy="51435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01071" y="4017776"/>
            <a:ext cx="8103180" cy="707886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2400" b="1" kern="1200" baseline="0" dirty="0" smtClean="0">
                <a:solidFill>
                  <a:srgbClr val="FFFFFF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Sub Click Here To Edit Title</a:t>
            </a:r>
          </a:p>
        </p:txBody>
      </p:sp>
      <p:sp>
        <p:nvSpPr>
          <p:cNvPr id="22" name="Title 3"/>
          <p:cNvSpPr>
            <a:spLocks noGrp="1"/>
          </p:cNvSpPr>
          <p:nvPr>
            <p:ph type="title" hasCustomPrompt="1"/>
          </p:nvPr>
        </p:nvSpPr>
        <p:spPr>
          <a:xfrm>
            <a:off x="501071" y="2955800"/>
            <a:ext cx="8103180" cy="1108945"/>
          </a:xfrm>
        </p:spPr>
        <p:txBody>
          <a:bodyPr>
            <a:noAutofit/>
          </a:bodyPr>
          <a:lstStyle>
            <a:lvl1pPr>
              <a:lnSpc>
                <a:spcPts val="3200"/>
              </a:lnSpc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Cover title click here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0"/>
            <a:ext cx="539750" cy="2379663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2379664"/>
            <a:ext cx="539750" cy="2763835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305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4303714" cy="51435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613107" y="904329"/>
            <a:ext cx="1111417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01</a:t>
            </a:r>
          </a:p>
        </p:txBody>
      </p:sp>
      <p:sp>
        <p:nvSpPr>
          <p:cNvPr id="47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5429400" y="999226"/>
            <a:ext cx="3714600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SECTION </a:t>
            </a:r>
          </a:p>
          <a:p>
            <a:pPr lvl="0"/>
            <a:r>
              <a:rPr lang="en-US" smtClean="0"/>
              <a:t>HEADER</a:t>
            </a:r>
            <a:endParaRPr lang="en-US" dirty="0" smtClean="0"/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13107" y="1743835"/>
            <a:ext cx="1111417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02</a:t>
            </a:r>
          </a:p>
        </p:txBody>
      </p:sp>
      <p:sp>
        <p:nvSpPr>
          <p:cNvPr id="49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5429400" y="1838732"/>
            <a:ext cx="3714600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SECTION </a:t>
            </a:r>
          </a:p>
          <a:p>
            <a:pPr lvl="0"/>
            <a:r>
              <a:rPr lang="en-US" smtClean="0"/>
              <a:t>HEADER</a:t>
            </a:r>
            <a:endParaRPr lang="en-US" dirty="0" smtClean="0"/>
          </a:p>
        </p:txBody>
      </p:sp>
      <p:sp>
        <p:nvSpPr>
          <p:cNvPr id="50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613107" y="2582035"/>
            <a:ext cx="1111417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03</a:t>
            </a:r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5429400" y="2676932"/>
            <a:ext cx="3714600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SECTION </a:t>
            </a:r>
          </a:p>
          <a:p>
            <a:pPr lvl="0"/>
            <a:r>
              <a:rPr lang="en-US" smtClean="0"/>
              <a:t>HEADER</a:t>
            </a:r>
            <a:endParaRPr lang="en-US" dirty="0" smtClean="0"/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4613107" y="3420235"/>
            <a:ext cx="1111417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04</a:t>
            </a:r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429400" y="3515132"/>
            <a:ext cx="3714600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SECTION </a:t>
            </a:r>
          </a:p>
          <a:p>
            <a:pPr lvl="0"/>
            <a:r>
              <a:rPr lang="en-US" smtClean="0"/>
              <a:t>HEADER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334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718834" y="1466041"/>
            <a:ext cx="1119991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05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535128" y="1560938"/>
            <a:ext cx="3453447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SECTION </a:t>
            </a:r>
          </a:p>
          <a:p>
            <a:pPr lvl="0"/>
            <a:r>
              <a:rPr lang="en-US" smtClean="0"/>
              <a:t>HEADER</a:t>
            </a:r>
            <a:endParaRPr lang="en-US" dirty="0" smtClean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718834" y="2305547"/>
            <a:ext cx="1119991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06</a:t>
            </a:r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5535128" y="2400444"/>
            <a:ext cx="3453447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SECTION </a:t>
            </a:r>
          </a:p>
          <a:p>
            <a:pPr lvl="0"/>
            <a:r>
              <a:rPr lang="en-US" smtClean="0"/>
              <a:t>HEADER</a:t>
            </a:r>
            <a:endParaRPr lang="en-US" dirty="0" smtClean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718834" y="3143747"/>
            <a:ext cx="1119991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07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5535128" y="3238644"/>
            <a:ext cx="3453447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SECTION </a:t>
            </a:r>
          </a:p>
          <a:p>
            <a:pPr lvl="0"/>
            <a:r>
              <a:rPr lang="en-US" smtClean="0"/>
              <a:t>HEADER</a:t>
            </a:r>
            <a:endParaRPr lang="en-US" dirty="0" smtClean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718834" y="3981947"/>
            <a:ext cx="1119991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08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5535128" y="4076844"/>
            <a:ext cx="3453447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SECTION </a:t>
            </a:r>
          </a:p>
          <a:p>
            <a:pPr lvl="0"/>
            <a:r>
              <a:rPr lang="en-US" smtClean="0"/>
              <a:t>HEADER</a:t>
            </a:r>
            <a:endParaRPr lang="en-US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6382" y="1466041"/>
            <a:ext cx="1111417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01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52675" y="1560938"/>
            <a:ext cx="3453447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SECTION </a:t>
            </a:r>
          </a:p>
          <a:p>
            <a:pPr lvl="0"/>
            <a:r>
              <a:rPr lang="en-US" smtClean="0"/>
              <a:t>HEADER</a:t>
            </a:r>
            <a:endParaRPr lang="en-US" dirty="0" smtClean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36382" y="2305547"/>
            <a:ext cx="1111417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02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1152675" y="2400444"/>
            <a:ext cx="3453447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SECTION </a:t>
            </a:r>
          </a:p>
          <a:p>
            <a:pPr lvl="0"/>
            <a:r>
              <a:rPr lang="en-US" smtClean="0"/>
              <a:t>HEADER</a:t>
            </a:r>
            <a:endParaRPr lang="en-US" dirty="0" smtClean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336382" y="3143747"/>
            <a:ext cx="1111417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03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1152675" y="3238644"/>
            <a:ext cx="3453447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SECTION </a:t>
            </a:r>
          </a:p>
          <a:p>
            <a:pPr lvl="0"/>
            <a:r>
              <a:rPr lang="en-US" smtClean="0"/>
              <a:t>HEADER</a:t>
            </a:r>
            <a:endParaRPr lang="en-US" dirty="0" smtClean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336382" y="3981947"/>
            <a:ext cx="1111417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04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1152675" y="4076844"/>
            <a:ext cx="3453447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SECTION </a:t>
            </a:r>
          </a:p>
          <a:p>
            <a:pPr lvl="0"/>
            <a:r>
              <a:rPr lang="en-US" smtClean="0"/>
              <a:t>HEADER</a:t>
            </a:r>
            <a:endParaRPr lang="en-US" dirty="0" smtClean="0"/>
          </a:p>
        </p:txBody>
      </p:sp>
      <p:sp>
        <p:nvSpPr>
          <p:cNvPr id="32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4303713" y="-1"/>
            <a:ext cx="4840287" cy="118903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33" name="Picture Placeholder 53"/>
          <p:cNvSpPr>
            <a:spLocks noGrp="1"/>
          </p:cNvSpPr>
          <p:nvPr>
            <p:ph type="pic" sz="quarter" idx="31" hasCustomPrompt="1"/>
          </p:nvPr>
        </p:nvSpPr>
        <p:spPr>
          <a:xfrm>
            <a:off x="0" y="-1"/>
            <a:ext cx="4303713" cy="1189039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3517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604249" cy="5143500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0"/>
            <a:ext cx="539750" cy="2379663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2379664"/>
            <a:ext cx="539750" cy="2763835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4" y="2833689"/>
            <a:ext cx="2012951" cy="1854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1500" b="1" kern="1200" spc="-300" dirty="0">
                <a:ln>
                  <a:noFill/>
                </a:ln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560070" indent="-28575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01</a:t>
            </a:r>
            <a:endParaRPr lang="en-US" dirty="0"/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2143570" y="3335965"/>
            <a:ext cx="5875965" cy="1113745"/>
          </a:xfrm>
        </p:spPr>
        <p:txBody>
          <a:bodyPr anchor="b"/>
          <a:lstStyle>
            <a:lvl1pPr>
              <a:lnSpc>
                <a:spcPts val="34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Section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06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53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-1"/>
            <a:ext cx="8604251" cy="237966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 baseline="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4" y="2833689"/>
            <a:ext cx="2012951" cy="1854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1500" b="1" kern="1200" spc="-300" dirty="0">
                <a:ln>
                  <a:solidFill>
                    <a:schemeClr val="tx1"/>
                  </a:solidFill>
                </a:ln>
                <a:noFill/>
                <a:latin typeface="+mj-lt"/>
                <a:ea typeface="+mn-ea"/>
                <a:cs typeface="+mn-cs"/>
              </a:defRPr>
            </a:lvl1pPr>
            <a:lvl2pPr marL="560070" indent="-28575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01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0"/>
            <a:ext cx="539750" cy="2379663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2379664"/>
            <a:ext cx="539750" cy="2763836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2143570" y="3335965"/>
            <a:ext cx="5875965" cy="1113745"/>
          </a:xfrm>
        </p:spPr>
        <p:txBody>
          <a:bodyPr anchor="b"/>
          <a:lstStyle>
            <a:lvl1pPr>
              <a:lnSpc>
                <a:spcPts val="34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2645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139700"/>
            <a:ext cx="9144000" cy="873125"/>
          </a:xfrm>
          <a:prstGeom prst="rect">
            <a:avLst/>
          </a:prstGeom>
        </p:spPr>
        <p:txBody>
          <a:bodyPr vert="horz" lIns="228600" tIns="45720" rIns="228600" bIns="45720" rtlCol="0" anchor="b" anchorCtr="0">
            <a:noAutofit/>
          </a:bodyPr>
          <a:lstStyle/>
          <a:p>
            <a:r>
              <a:rPr lang="en-US" smtClean="0"/>
              <a:t>Click to add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0" y="1189038"/>
            <a:ext cx="9144000" cy="3217862"/>
          </a:xfrm>
          <a:prstGeom prst="rect">
            <a:avLst/>
          </a:prstGeom>
        </p:spPr>
        <p:txBody>
          <a:bodyPr vert="horz" lIns="228600" tIns="45720" rIns="22860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4" r:id="rId1"/>
    <p:sldLayoutId id="2147483936" r:id="rId2"/>
    <p:sldLayoutId id="2147483935" r:id="rId3"/>
    <p:sldLayoutId id="2147483976" r:id="rId4"/>
    <p:sldLayoutId id="2147483973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69" r:id="rId13"/>
    <p:sldLayoutId id="2147483968" r:id="rId14"/>
    <p:sldLayoutId id="2147483951" r:id="rId15"/>
    <p:sldLayoutId id="2147483952" r:id="rId16"/>
    <p:sldLayoutId id="2147483953" r:id="rId17"/>
    <p:sldLayoutId id="2147483972" r:id="rId18"/>
    <p:sldLayoutId id="2147483944" r:id="rId19"/>
    <p:sldLayoutId id="2147483945" r:id="rId20"/>
    <p:sldLayoutId id="2147483947" r:id="rId21"/>
    <p:sldLayoutId id="2147483948" r:id="rId22"/>
    <p:sldLayoutId id="2147483949" r:id="rId23"/>
    <p:sldLayoutId id="2147483950" r:id="rId24"/>
    <p:sldLayoutId id="2147483954" r:id="rId25"/>
    <p:sldLayoutId id="2147483956" r:id="rId26"/>
    <p:sldLayoutId id="2147483955" r:id="rId27"/>
    <p:sldLayoutId id="2147483957" r:id="rId28"/>
    <p:sldLayoutId id="2147483958" r:id="rId29"/>
    <p:sldLayoutId id="2147483961" r:id="rId30"/>
    <p:sldLayoutId id="2147483962" r:id="rId31"/>
    <p:sldLayoutId id="2147483970" r:id="rId32"/>
    <p:sldLayoutId id="2147483971" r:id="rId33"/>
    <p:sldLayoutId id="2147483963" r:id="rId34"/>
    <p:sldLayoutId id="2147483964" r:id="rId35"/>
    <p:sldLayoutId id="2147483965" r:id="rId36"/>
    <p:sldLayoutId id="2147483975" r:id="rId37"/>
    <p:sldLayoutId id="2147483977" r:id="rId38"/>
    <p:sldLayoutId id="2147483978" r:id="rId3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400" b="1" kern="1200" cap="all" spc="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SzPct val="75000"/>
        <a:buFont typeface="Wingdings" pitchFamily="2" charset="2"/>
        <a:buChar char="§"/>
        <a:defRPr sz="1800" kern="1200" cap="none" spc="0" baseline="0">
          <a:solidFill>
            <a:srgbClr val="000000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spcBef>
          <a:spcPct val="20000"/>
        </a:spcBef>
        <a:buSzPct val="75000"/>
        <a:buFont typeface="Courier New" pitchFamily="49" charset="0"/>
        <a:buChar char="o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spcBef>
          <a:spcPct val="20000"/>
        </a:spcBef>
        <a:buSzPct val="100000"/>
        <a:buFont typeface="Arial Narrow" pitchFamily="34" charset="0"/>
        <a:buChar char="»"/>
        <a:defRPr sz="12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spcBef>
          <a:spcPct val="20000"/>
        </a:spcBef>
        <a:buSzPct val="85000"/>
        <a:buFont typeface="Wingdings" pitchFamily="2" charset="2"/>
        <a:buChar char="§"/>
        <a:tabLst>
          <a:tab pos="1485900" algn="l"/>
        </a:tabLst>
        <a:defRPr sz="11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5593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-11755" y="997145"/>
            <a:ext cx="11670355" cy="1403461"/>
          </a:xfrm>
        </p:spPr>
        <p:txBody>
          <a:bodyPr/>
          <a:lstStyle/>
          <a:p>
            <a:r>
              <a:rPr lang="en-US" dirty="0" smtClean="0"/>
              <a:t>Plans for another tallest building in the World</a:t>
            </a:r>
          </a:p>
          <a:p>
            <a:r>
              <a:rPr lang="en-US" dirty="0" smtClean="0"/>
              <a:t>2020 EXPO (like in Shanghai)</a:t>
            </a:r>
          </a:p>
          <a:p>
            <a:r>
              <a:rPr lang="en-US" dirty="0" smtClean="0"/>
              <a:t>Dubai Canal</a:t>
            </a:r>
          </a:p>
          <a:p>
            <a:r>
              <a:rPr lang="en-US" dirty="0" smtClean="0"/>
              <a:t>More infrastructure needs</a:t>
            </a:r>
          </a:p>
          <a:p>
            <a:r>
              <a:rPr lang="en-US" dirty="0" smtClean="0"/>
              <a:t>Port expansion</a:t>
            </a:r>
          </a:p>
          <a:p>
            <a:r>
              <a:rPr lang="en-US" dirty="0" smtClean="0"/>
              <a:t>75 Million passengers a year through the new Dubai airport </a:t>
            </a:r>
          </a:p>
          <a:p>
            <a:r>
              <a:rPr lang="en-US" dirty="0" smtClean="0"/>
              <a:t>20 Million visitors expected</a:t>
            </a:r>
          </a:p>
          <a:p>
            <a:pPr marL="3657600" lvl="8" indent="0">
              <a:buNone/>
            </a:pPr>
            <a:r>
              <a:rPr lang="en-US" dirty="0" smtClean="0"/>
              <a:t> Higher carbon dioxide footprint from increases in:</a:t>
            </a:r>
          </a:p>
          <a:p>
            <a:pPr marL="3657600" lvl="8" indent="0">
              <a:buNone/>
            </a:pPr>
            <a:r>
              <a:rPr lang="en-US" sz="1600" dirty="0" smtClean="0"/>
              <a:t>                                   Water needs</a:t>
            </a:r>
          </a:p>
          <a:p>
            <a:pPr marL="3657600" lvl="8" indent="0">
              <a:buNone/>
            </a:pPr>
            <a:r>
              <a:rPr lang="en-US" sz="1600" dirty="0" smtClean="0"/>
              <a:t>                                   Energy demand</a:t>
            </a:r>
          </a:p>
          <a:p>
            <a:pPr marL="3657600" lvl="8" indent="0">
              <a:buNone/>
            </a:pPr>
            <a:r>
              <a:rPr lang="en-US" sz="1600" dirty="0" smtClean="0"/>
              <a:t>                                   Transport  </a:t>
            </a:r>
            <a:endParaRPr lang="en-US" sz="1600" dirty="0"/>
          </a:p>
          <a:p>
            <a:pPr marL="3657600" lvl="8" indent="0">
              <a:buNone/>
            </a:pPr>
            <a:r>
              <a:rPr lang="en-US" sz="1600" dirty="0" smtClean="0"/>
              <a:t>                                    Food import</a:t>
            </a:r>
          </a:p>
          <a:p>
            <a:pPr marL="3657600" lvl="8" indent="0">
              <a:buNone/>
            </a:pPr>
            <a:r>
              <a:rPr lang="en-US" sz="1600" dirty="0" smtClean="0"/>
              <a:t>                                    Construction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TO COME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715" y="41229"/>
            <a:ext cx="421178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5021" y="971550"/>
            <a:ext cx="5385179" cy="23622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429000" y="3363318"/>
            <a:ext cx="5385179" cy="17528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ent-Up Arrow 9"/>
          <p:cNvSpPr/>
          <p:nvPr/>
        </p:nvSpPr>
        <p:spPr>
          <a:xfrm rot="10800000" flipH="1">
            <a:off x="5427542" y="1733550"/>
            <a:ext cx="1645823" cy="16002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27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-11755" y="997145"/>
            <a:ext cx="8622355" cy="1403461"/>
          </a:xfrm>
        </p:spPr>
        <p:txBody>
          <a:bodyPr/>
          <a:lstStyle/>
          <a:p>
            <a:r>
              <a:rPr lang="en-US" dirty="0" smtClean="0"/>
              <a:t>Land Reclamation had its toll on the marine coastal resources</a:t>
            </a:r>
          </a:p>
          <a:p>
            <a:r>
              <a:rPr lang="en-US" dirty="0"/>
              <a:t>N</a:t>
            </a:r>
            <a:r>
              <a:rPr lang="en-US" dirty="0" smtClean="0"/>
              <a:t>atural currents and long-shore sediment transport are altered resulting in new deposition and re-suspension patterns </a:t>
            </a:r>
          </a:p>
          <a:p>
            <a:r>
              <a:rPr lang="en-US" dirty="0" smtClean="0"/>
              <a:t>The quality of coastal waters has dramatically degraded in particular in the islands and near the points of discharge </a:t>
            </a:r>
          </a:p>
          <a:p>
            <a:r>
              <a:rPr lang="en-US" dirty="0" smtClean="0"/>
              <a:t>Red tide events are more likely</a:t>
            </a:r>
          </a:p>
          <a:p>
            <a:r>
              <a:rPr lang="en-US" dirty="0" smtClean="0"/>
              <a:t>Rise in water table affecting infrastructure and foundations</a:t>
            </a:r>
          </a:p>
          <a:p>
            <a:r>
              <a:rPr lang="en-US" dirty="0" smtClean="0"/>
              <a:t> Air Quality already subject to natural sand storms is worsened by rising emissions from fixed (power and industry) and mobile sources (transport </a:t>
            </a:r>
            <a:r>
              <a:rPr lang="en-US" dirty="0"/>
              <a:t>sector)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Food </a:t>
            </a:r>
            <a:r>
              <a:rPr lang="en-US" dirty="0"/>
              <a:t>security is still largely dependent on imports </a:t>
            </a:r>
            <a:r>
              <a:rPr lang="en-US" dirty="0" smtClean="0"/>
              <a:t>or on energy and water intensive </a:t>
            </a:r>
            <a:r>
              <a:rPr lang="en-US" dirty="0"/>
              <a:t>techniques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changed?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5975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81487" y="1200701"/>
            <a:ext cx="3720554" cy="1403461"/>
          </a:xfrm>
        </p:spPr>
        <p:txBody>
          <a:bodyPr/>
          <a:lstStyle/>
          <a:p>
            <a:r>
              <a:rPr lang="en-US" dirty="0" smtClean="0"/>
              <a:t>Power Plants and desalination units are now adjacent to urban communities </a:t>
            </a:r>
          </a:p>
          <a:p>
            <a:r>
              <a:rPr lang="en-US" dirty="0" smtClean="0"/>
              <a:t>Cooling water and effluents from desalination plants are discharged along the 80km coastline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changed?</a:t>
            </a:r>
            <a:endParaRPr lang="en-US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60" y="3674090"/>
            <a:ext cx="2868954" cy="14674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8537">
            <a:off x="3737778" y="2561849"/>
            <a:ext cx="4876800" cy="385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 rot="18615121">
            <a:off x="988690" y="4570586"/>
            <a:ext cx="609600" cy="26537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507797" y="4171950"/>
            <a:ext cx="1615120" cy="5061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526792" y="3790950"/>
            <a:ext cx="3428999" cy="135255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911453" y="3105150"/>
            <a:ext cx="2232547" cy="2286000"/>
          </a:xfrm>
          <a:prstGeom prst="ellipse">
            <a:avLst/>
          </a:prstGeom>
          <a:noFill/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5"/>
          <p:cNvSpPr txBox="1">
            <a:spLocks/>
          </p:cNvSpPr>
          <p:nvPr/>
        </p:nvSpPr>
        <p:spPr>
          <a:xfrm>
            <a:off x="1828800" y="701284"/>
            <a:ext cx="9155755" cy="1403461"/>
          </a:xfrm>
          <a:prstGeom prst="rect">
            <a:avLst/>
          </a:prstGeom>
        </p:spPr>
        <p:txBody>
          <a:bodyPr vert="horz" lIns="228600" tIns="45720" rIns="22860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  <a:defRPr sz="1800" kern="1200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spcBef>
                <a:spcPct val="20000"/>
              </a:spcBef>
              <a:buSzPct val="75000"/>
              <a:buFont typeface="Courier New" pitchFamily="49" charset="0"/>
              <a:buChar char="o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spcBef>
                <a:spcPct val="20000"/>
              </a:spcBef>
              <a:buSzPct val="100000"/>
              <a:buFont typeface="Arial Narrow" pitchFamily="34" charset="0"/>
              <a:buChar char="»"/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spcBef>
                <a:spcPct val="20000"/>
              </a:spcBef>
              <a:buSzPct val="85000"/>
              <a:buFont typeface="Wingdings" pitchFamily="2" charset="2"/>
              <a:buChar char="§"/>
              <a:tabLst>
                <a:tab pos="1485900" algn="l"/>
              </a:tabLst>
              <a:defRPr sz="11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24" name="Text Placeholder 5"/>
          <p:cNvSpPr txBox="1">
            <a:spLocks/>
          </p:cNvSpPr>
          <p:nvPr/>
        </p:nvSpPr>
        <p:spPr>
          <a:xfrm>
            <a:off x="3802041" y="3180848"/>
            <a:ext cx="3352800" cy="904595"/>
          </a:xfrm>
          <a:prstGeom prst="rect">
            <a:avLst/>
          </a:prstGeom>
        </p:spPr>
        <p:txBody>
          <a:bodyPr vert="horz" lIns="228600" tIns="45720" rIns="22860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  <a:defRPr sz="1800" kern="1200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spcBef>
                <a:spcPct val="20000"/>
              </a:spcBef>
              <a:buSzPct val="75000"/>
              <a:buFont typeface="Courier New" pitchFamily="49" charset="0"/>
              <a:buChar char="o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spcBef>
                <a:spcPct val="20000"/>
              </a:spcBef>
              <a:buSzPct val="100000"/>
              <a:buFont typeface="Arial Narrow" pitchFamily="34" charset="0"/>
              <a:buChar char="»"/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spcBef>
                <a:spcPct val="20000"/>
              </a:spcBef>
              <a:buSzPct val="85000"/>
              <a:buFont typeface="Wingdings" pitchFamily="2" charset="2"/>
              <a:buChar char="§"/>
              <a:tabLst>
                <a:tab pos="1485900" algn="l"/>
              </a:tabLst>
              <a:defRPr sz="11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solidFill>
                  <a:schemeClr val="bg2"/>
                </a:solidFill>
              </a:rPr>
              <a:t>LARGEST DESALINATION PLANT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bg2"/>
                </a:solidFill>
              </a:rPr>
              <a:t>AND POWER PLANT</a:t>
            </a:r>
          </a:p>
        </p:txBody>
      </p:sp>
      <p:sp>
        <p:nvSpPr>
          <p:cNvPr id="25" name="Text Placeholder 5"/>
          <p:cNvSpPr txBox="1">
            <a:spLocks/>
          </p:cNvSpPr>
          <p:nvPr/>
        </p:nvSpPr>
        <p:spPr>
          <a:xfrm>
            <a:off x="6970576" y="2185062"/>
            <a:ext cx="2266666" cy="838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228600" tIns="45720" rIns="22860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  <a:defRPr sz="1800" kern="1200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spcBef>
                <a:spcPct val="20000"/>
              </a:spcBef>
              <a:buSzPct val="75000"/>
              <a:buFont typeface="Courier New" pitchFamily="49" charset="0"/>
              <a:buChar char="o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spcBef>
                <a:spcPct val="20000"/>
              </a:spcBef>
              <a:buSzPct val="100000"/>
              <a:buFont typeface="Arial Narrow" pitchFamily="34" charset="0"/>
              <a:buChar char="»"/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spcBef>
                <a:spcPct val="20000"/>
              </a:spcBef>
              <a:buSzPct val="85000"/>
              <a:buFont typeface="Wingdings" pitchFamily="2" charset="2"/>
              <a:buChar char="§"/>
              <a:tabLst>
                <a:tab pos="1485900" algn="l"/>
              </a:tabLst>
              <a:defRPr sz="11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solidFill>
                  <a:schemeClr val="bg2"/>
                </a:solidFill>
              </a:rPr>
              <a:t>DUBAI MARINA: TOP TOURIST DESTINATION</a:t>
            </a:r>
          </a:p>
        </p:txBody>
      </p:sp>
    </p:spTree>
    <p:extLst>
      <p:ext uri="{BB962C8B-B14F-4D97-AF65-F5344CB8AC3E}">
        <p14:creationId xmlns:p14="http://schemas.microsoft.com/office/powerpoint/2010/main" val="26589467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3937805" y="2591723"/>
            <a:ext cx="0" cy="1399514"/>
          </a:xfrm>
          <a:custGeom>
            <a:avLst/>
            <a:gdLst>
              <a:gd name="connsiteX0" fmla="*/ 0 w 0"/>
              <a:gd name="connsiteY0" fmla="*/ 0 h 2258008"/>
              <a:gd name="connsiteX1" fmla="*/ 0 w 0"/>
              <a:gd name="connsiteY1" fmla="*/ 2258008 h 2258008"/>
              <a:gd name="connsiteX0" fmla="*/ -2147483648 w 0"/>
              <a:gd name="connsiteY0" fmla="*/ 0 h 8264"/>
              <a:gd name="connsiteX1" fmla="*/ -18661 w 0"/>
              <a:gd name="connsiteY1" fmla="*/ 8264 h 8264"/>
              <a:gd name="connsiteX0" fmla="*/ -2147483648 w 0"/>
              <a:gd name="connsiteY0" fmla="*/ 0 h 10000"/>
              <a:gd name="connsiteX1" fmla="*/ -1555 w 0"/>
              <a:gd name="connsiteY1" fmla="*/ 1848 h 10000"/>
              <a:gd name="connsiteX2" fmla="*/ -2147483648 w 0"/>
              <a:gd name="connsiteY2" fmla="*/ 10000 h 10000"/>
              <a:gd name="connsiteX0" fmla="*/ -2147483648 w 0"/>
              <a:gd name="connsiteY0" fmla="*/ 0 h 10000"/>
              <a:gd name="connsiteX1" fmla="*/ -2147483648 w 0"/>
              <a:gd name="connsiteY1" fmla="*/ 1848 h 10000"/>
              <a:gd name="connsiteX2" fmla="*/ -2147483648 w 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000">
                <a:moveTo>
                  <a:pt x="-2147483648" y="0"/>
                </a:moveTo>
                <a:lnTo>
                  <a:pt x="-2147483648" y="1848"/>
                </a:lnTo>
                <a:cubicBezTo>
                  <a:pt x="438150" y="4361"/>
                  <a:pt x="-2147483648" y="7283"/>
                  <a:pt x="-2147483648" y="100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534965" y="2584725"/>
            <a:ext cx="0" cy="1693506"/>
          </a:xfrm>
          <a:custGeom>
            <a:avLst/>
            <a:gdLst>
              <a:gd name="connsiteX0" fmla="*/ 0 w 0"/>
              <a:gd name="connsiteY0" fmla="*/ 0 h 2258008"/>
              <a:gd name="connsiteX1" fmla="*/ 0 w 0"/>
              <a:gd name="connsiteY1" fmla="*/ 2258008 h 2258008"/>
              <a:gd name="connsiteX0" fmla="*/ -2147483648 w 0"/>
              <a:gd name="connsiteY0" fmla="*/ 0 h 10000"/>
              <a:gd name="connsiteX1" fmla="*/ -2147483648 w 0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000">
                <a:moveTo>
                  <a:pt x="-2147483648" y="0"/>
                </a:moveTo>
                <a:cubicBezTo>
                  <a:pt x="1333500" y="4430"/>
                  <a:pt x="-2147483648" y="6667"/>
                  <a:pt x="-2147483648" y="100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" y="1962150"/>
            <a:ext cx="88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10200" y="2266950"/>
            <a:ext cx="1676400" cy="369332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POWER PLANTS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91704" y="2707114"/>
            <a:ext cx="2431576" cy="369332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DESALINATION PLANTS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867400" y="1079574"/>
            <a:ext cx="0" cy="1164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607492" y="1082675"/>
            <a:ext cx="0" cy="16244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38701" y="16523"/>
            <a:ext cx="2514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Coastal Waters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681835"/>
            <a:ext cx="2514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Land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67400" y="3526851"/>
            <a:ext cx="1447800" cy="1200329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Residences</a:t>
            </a:r>
          </a:p>
          <a:p>
            <a:r>
              <a:rPr lang="en-US" dirty="0"/>
              <a:t>Commercial</a:t>
            </a:r>
          </a:p>
          <a:p>
            <a:r>
              <a:rPr lang="en-US" dirty="0"/>
              <a:t>Industry</a:t>
            </a:r>
          </a:p>
          <a:p>
            <a:r>
              <a:rPr lang="en-US" dirty="0"/>
              <a:t>Other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096000" y="2649930"/>
            <a:ext cx="0" cy="86675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858000" y="3066277"/>
            <a:ext cx="0" cy="4504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11065" y="3511037"/>
            <a:ext cx="1447800" cy="646331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Treatment Plants</a:t>
            </a:r>
            <a:endParaRPr lang="en-US" dirty="0"/>
          </a:p>
        </p:txBody>
      </p:sp>
      <p:cxnSp>
        <p:nvCxnSpPr>
          <p:cNvPr id="31" name="Straight Arrow Connector 30"/>
          <p:cNvCxnSpPr>
            <a:endCxn id="29" idx="3"/>
          </p:cNvCxnSpPr>
          <p:nvPr/>
        </p:nvCxnSpPr>
        <p:spPr>
          <a:xfrm flipH="1">
            <a:off x="5258865" y="3834202"/>
            <a:ext cx="608535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42" idx="2"/>
          </p:cNvCxnSpPr>
          <p:nvPr/>
        </p:nvCxnSpPr>
        <p:spPr>
          <a:xfrm flipV="1">
            <a:off x="4677201" y="827141"/>
            <a:ext cx="0" cy="26631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376084" y="1069358"/>
            <a:ext cx="0" cy="11893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8001000" y="1054730"/>
            <a:ext cx="0" cy="16523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953301" y="180810"/>
            <a:ext cx="1447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Nitrogen Phosphorus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23212" y="642475"/>
            <a:ext cx="7082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Heat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46860" y="477619"/>
            <a:ext cx="7082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Heat salt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 flipV="1">
            <a:off x="3048000" y="3834202"/>
            <a:ext cx="744264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600200" y="3506597"/>
            <a:ext cx="1447800" cy="923330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City-Wide Landscape irrigation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924050" y="1738454"/>
            <a:ext cx="936293" cy="1648866"/>
            <a:chOff x="1483057" y="1757678"/>
            <a:chExt cx="936293" cy="1648866"/>
          </a:xfrm>
        </p:grpSpPr>
        <p:cxnSp>
          <p:nvCxnSpPr>
            <p:cNvPr id="52" name="Curved Connector 51"/>
            <p:cNvCxnSpPr/>
            <p:nvPr/>
          </p:nvCxnSpPr>
          <p:spPr>
            <a:xfrm rot="5400000" flipH="1" flipV="1">
              <a:off x="839686" y="2420273"/>
              <a:ext cx="1629642" cy="342900"/>
            </a:xfrm>
            <a:prstGeom prst="curved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urved Connector 52"/>
            <p:cNvCxnSpPr/>
            <p:nvPr/>
          </p:nvCxnSpPr>
          <p:spPr>
            <a:xfrm rot="5400000" flipH="1" flipV="1">
              <a:off x="1109229" y="2401049"/>
              <a:ext cx="1629642" cy="342900"/>
            </a:xfrm>
            <a:prstGeom prst="curved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urved Connector 53"/>
            <p:cNvCxnSpPr/>
            <p:nvPr/>
          </p:nvCxnSpPr>
          <p:spPr>
            <a:xfrm rot="5400000" flipH="1" flipV="1">
              <a:off x="1433079" y="2413275"/>
              <a:ext cx="1629642" cy="342900"/>
            </a:xfrm>
            <a:prstGeom prst="curved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1892497" y="1021516"/>
            <a:ext cx="1447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Nitrogen Phosphorus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745432" y="2184556"/>
            <a:ext cx="461665" cy="90345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infiltration</a:t>
            </a:r>
            <a:endParaRPr lang="en-US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3592" y="2553275"/>
            <a:ext cx="907008" cy="923330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Ground Water Table</a:t>
            </a:r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688362" y="3506597"/>
            <a:ext cx="914400" cy="343699"/>
            <a:chOff x="688362" y="3506597"/>
            <a:chExt cx="914400" cy="343699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688362" y="3850296"/>
              <a:ext cx="914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688362" y="3506597"/>
              <a:ext cx="0" cy="32760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Curved Connector 66"/>
          <p:cNvCxnSpPr/>
          <p:nvPr/>
        </p:nvCxnSpPr>
        <p:spPr>
          <a:xfrm rot="5400000" flipH="1" flipV="1">
            <a:off x="680151" y="2257593"/>
            <a:ext cx="451726" cy="169172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/>
          <p:nvPr/>
        </p:nvCxnSpPr>
        <p:spPr>
          <a:xfrm rot="5400000" flipH="1" flipV="1">
            <a:off x="311233" y="2281274"/>
            <a:ext cx="451726" cy="169172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/>
          <p:cNvGrpSpPr/>
          <p:nvPr/>
        </p:nvGrpSpPr>
        <p:grpSpPr>
          <a:xfrm>
            <a:off x="4947845" y="4142898"/>
            <a:ext cx="914400" cy="149635"/>
            <a:chOff x="688362" y="3501633"/>
            <a:chExt cx="914400" cy="225343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688362" y="3726976"/>
              <a:ext cx="914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688362" y="3501633"/>
              <a:ext cx="0" cy="22534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Arrow Connector 80"/>
          <p:cNvCxnSpPr/>
          <p:nvPr/>
        </p:nvCxnSpPr>
        <p:spPr>
          <a:xfrm flipV="1">
            <a:off x="3953301" y="1504950"/>
            <a:ext cx="0" cy="19946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518281" y="947571"/>
            <a:ext cx="809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Metals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PAHs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599797" y="3777575"/>
            <a:ext cx="1447800" cy="646331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Storm water</a:t>
            </a:r>
          </a:p>
          <a:p>
            <a:r>
              <a:rPr lang="en-US" dirty="0" smtClean="0"/>
              <a:t>Dewatering</a:t>
            </a:r>
            <a:endParaRPr lang="en-US" dirty="0"/>
          </a:p>
        </p:txBody>
      </p:sp>
      <p:cxnSp>
        <p:nvCxnSpPr>
          <p:cNvPr id="89" name="Straight Arrow Connector 88"/>
          <p:cNvCxnSpPr/>
          <p:nvPr/>
        </p:nvCxnSpPr>
        <p:spPr>
          <a:xfrm flipV="1">
            <a:off x="8864224" y="1054730"/>
            <a:ext cx="0" cy="27228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8323698" y="370751"/>
            <a:ext cx="89650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Mixturesalt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 flipV="1">
            <a:off x="976102" y="827141"/>
            <a:ext cx="0" cy="4244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994012" y="576281"/>
            <a:ext cx="1447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Marine Life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7" name="Snip Same Side Corner Rectangle 106"/>
          <p:cNvSpPr/>
          <p:nvPr/>
        </p:nvSpPr>
        <p:spPr>
          <a:xfrm>
            <a:off x="340555" y="1293923"/>
            <a:ext cx="1300090" cy="624158"/>
          </a:xfrm>
          <a:prstGeom prst="snip2Same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378654" y="1288439"/>
            <a:ext cx="1447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Land reclamation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5639" y="424672"/>
            <a:ext cx="154311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Currents/Sediment transport</a:t>
            </a:r>
            <a:endParaRPr lang="en-US" sz="1400" b="1" dirty="0">
              <a:solidFill>
                <a:srgbClr val="0070C0"/>
              </a:solidFill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6849206" y="249520"/>
            <a:ext cx="465994" cy="3277331"/>
            <a:chOff x="6849206" y="249520"/>
            <a:chExt cx="465994" cy="3277331"/>
          </a:xfrm>
        </p:grpSpPr>
        <p:cxnSp>
          <p:nvCxnSpPr>
            <p:cNvPr id="109" name="Straight Arrow Connector 108"/>
            <p:cNvCxnSpPr/>
            <p:nvPr/>
          </p:nvCxnSpPr>
          <p:spPr>
            <a:xfrm flipV="1">
              <a:off x="6849206" y="249520"/>
              <a:ext cx="8794" cy="1994582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flipV="1">
              <a:off x="7315200" y="249520"/>
              <a:ext cx="0" cy="2457594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V="1">
              <a:off x="7182136" y="265760"/>
              <a:ext cx="0" cy="3261091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extBox 125"/>
          <p:cNvSpPr txBox="1"/>
          <p:nvPr/>
        </p:nvSpPr>
        <p:spPr>
          <a:xfrm>
            <a:off x="6323466" y="-23366"/>
            <a:ext cx="160876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Air Emissions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375479" y="4646195"/>
            <a:ext cx="1672117" cy="369332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Transport Sector</a:t>
            </a:r>
            <a:endParaRPr lang="en-US" dirty="0"/>
          </a:p>
        </p:txBody>
      </p:sp>
      <p:cxnSp>
        <p:nvCxnSpPr>
          <p:cNvPr id="129" name="Straight Arrow Connector 128"/>
          <p:cNvCxnSpPr/>
          <p:nvPr/>
        </p:nvCxnSpPr>
        <p:spPr>
          <a:xfrm flipV="1">
            <a:off x="7490613" y="265760"/>
            <a:ext cx="0" cy="4380435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7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8" grpId="0"/>
      <p:bldP spid="19" grpId="0"/>
      <p:bldP spid="22" grpId="0" animBg="1"/>
      <p:bldP spid="29" grpId="0" animBg="1"/>
      <p:bldP spid="42" grpId="0"/>
      <p:bldP spid="43" grpId="0"/>
      <p:bldP spid="44" grpId="0"/>
      <p:bldP spid="47" grpId="0" animBg="1"/>
      <p:bldP spid="55" grpId="0"/>
      <p:bldP spid="56" grpId="0"/>
      <p:bldP spid="59" grpId="0" animBg="1"/>
      <p:bldP spid="83" grpId="0"/>
      <p:bldP spid="88" grpId="0" animBg="1"/>
      <p:bldP spid="97" grpId="0"/>
      <p:bldP spid="106" grpId="0"/>
      <p:bldP spid="107" grpId="0" animBg="1"/>
      <p:bldP spid="99" grpId="0"/>
      <p:bldP spid="108" grpId="0"/>
      <p:bldP spid="126" grpId="0"/>
      <p:bldP spid="1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700"/>
            <a:ext cx="4953000" cy="873125"/>
          </a:xfrm>
        </p:spPr>
        <p:txBody>
          <a:bodyPr/>
          <a:lstStyle/>
          <a:p>
            <a:r>
              <a:rPr lang="en-US" dirty="0" smtClean="0"/>
              <a:t>Dubai canal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74710"/>
            <a:ext cx="4495800" cy="407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81487" y="1200701"/>
            <a:ext cx="3720554" cy="1403461"/>
          </a:xfrm>
        </p:spPr>
        <p:txBody>
          <a:bodyPr/>
          <a:lstStyle/>
          <a:p>
            <a:r>
              <a:rPr lang="en-US" dirty="0" smtClean="0"/>
              <a:t>20 KM Canal linking Dubai Creek to the Arabian Gulf  </a:t>
            </a:r>
          </a:p>
          <a:p>
            <a:r>
              <a:rPr lang="en-US" dirty="0" smtClean="0"/>
              <a:t>Will Create a north-south and east-west connection and an “</a:t>
            </a:r>
            <a:r>
              <a:rPr lang="en-US" i="1" dirty="0" smtClean="0"/>
              <a:t>Island</a:t>
            </a:r>
            <a:r>
              <a:rPr lang="en-US" dirty="0" smtClean="0"/>
              <a:t>” inside Dubai</a:t>
            </a:r>
          </a:p>
          <a:p>
            <a:r>
              <a:rPr lang="en-US" dirty="0" smtClean="0"/>
              <a:t>Will add another 10 KM of “</a:t>
            </a:r>
            <a:r>
              <a:rPr lang="en-US" i="1" dirty="0" smtClean="0"/>
              <a:t>valuable”</a:t>
            </a:r>
            <a:r>
              <a:rPr lang="en-US" dirty="0" smtClean="0"/>
              <a:t> waterfront</a:t>
            </a:r>
          </a:p>
        </p:txBody>
      </p:sp>
    </p:spTree>
    <p:extLst>
      <p:ext uri="{BB962C8B-B14F-4D97-AF65-F5344CB8AC3E}">
        <p14:creationId xmlns:p14="http://schemas.microsoft.com/office/powerpoint/2010/main" val="27679756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 smtClean="0"/>
              <a:t>Dubai Canal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 smtClean="0"/>
              <a:t>Dead coral affected by sediments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GB" i="1" dirty="0" err="1"/>
              <a:t>Acropora</a:t>
            </a:r>
            <a:r>
              <a:rPr lang="en-GB" dirty="0"/>
              <a:t> sp. affected by sediment</a:t>
            </a:r>
            <a:endParaRPr lang="en-US" dirty="0"/>
          </a:p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 smtClean="0"/>
              <a:t>Signs of bleaching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09550"/>
            <a:ext cx="9144000" cy="873125"/>
          </a:xfrm>
        </p:spPr>
        <p:txBody>
          <a:bodyPr/>
          <a:lstStyle/>
          <a:p>
            <a:r>
              <a:rPr lang="en-US" dirty="0" smtClean="0"/>
              <a:t>IMPACTS ON CORALS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2" r="16742"/>
          <a:stretch>
            <a:fillRect/>
          </a:stretch>
        </p:blipFill>
        <p:spPr bwMode="auto">
          <a:xfrm>
            <a:off x="4648200" y="1311606"/>
            <a:ext cx="2124075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Placeholder 16" descr="C:\Users\jreilly\Documents\Besix Coral Monitoring\Pictures\29 06 15 Dubai Ladies Club\P6290310.JPG"/>
          <p:cNvPicPr>
            <a:picLocks noGrp="1"/>
          </p:cNvPicPr>
          <p:nvPr>
            <p:ph type="pic" sz="quarter" idx="3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21" r="1662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20" name="Picture Placeholder 19" descr="\\192.168.0.108\Public\01_PROJECTS\18_BeSix Corals\1_Working Folder\Al Murjan Reef - Dubai Ladies Club\29 6 15\IMG_2635.JPG"/>
          <p:cNvPicPr>
            <a:picLocks noGrp="1"/>
          </p:cNvPicPr>
          <p:nvPr>
            <p:ph type="pic" sz="quarter" idx="37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81" r="1668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76350"/>
            <a:ext cx="2027416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Placeholder 21" descr="C:\Users\jreilly\Documents\Besix Coral Monitoring\Pictures\29 06 15 Dubai Ladies Club\P6290313.JPG"/>
          <p:cNvPicPr>
            <a:picLocks noGrp="1"/>
          </p:cNvPicPr>
          <p:nvPr>
            <p:ph type="pic" sz="quarter" idx="36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21" r="16621"/>
          <a:stretch>
            <a:fillRect/>
          </a:stretch>
        </p:blipFill>
        <p:spPr bwMode="auto">
          <a:xfrm>
            <a:off x="4572000" y="1300163"/>
            <a:ext cx="2124075" cy="2389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28631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700"/>
            <a:ext cx="4953000" cy="873125"/>
          </a:xfrm>
        </p:spPr>
        <p:txBody>
          <a:bodyPr/>
          <a:lstStyle/>
          <a:p>
            <a:r>
              <a:rPr lang="en-US" dirty="0" smtClean="0"/>
              <a:t>PALM ISLAND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1950"/>
            <a:ext cx="6153150" cy="449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140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ON BEACHES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4"/>
          </p:nvPr>
        </p:nvSpPr>
        <p:spPr>
          <a:xfrm>
            <a:off x="377455" y="4400550"/>
            <a:ext cx="2124075" cy="284693"/>
          </a:xfrm>
        </p:spPr>
        <p:txBody>
          <a:bodyPr/>
          <a:lstStyle/>
          <a:p>
            <a:r>
              <a:rPr lang="en-US" dirty="0" smtClean="0"/>
              <a:t>Waves parallel to beach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9"/>
          </p:nvPr>
        </p:nvSpPr>
        <p:spPr>
          <a:xfrm>
            <a:off x="3119044" y="4400550"/>
            <a:ext cx="2124075" cy="28469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0"/>
          </p:nvPr>
        </p:nvSpPr>
        <p:spPr>
          <a:xfrm>
            <a:off x="6467759" y="4400550"/>
            <a:ext cx="2124075" cy="284693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76200" y="1309636"/>
            <a:ext cx="2590800" cy="2557514"/>
            <a:chOff x="647700" y="2484963"/>
            <a:chExt cx="7896225" cy="4106338"/>
          </a:xfrm>
        </p:grpSpPr>
        <p:sp>
          <p:nvSpPr>
            <p:cNvPr id="54" name="Rectangle 53"/>
            <p:cNvSpPr/>
            <p:nvPr/>
          </p:nvSpPr>
          <p:spPr>
            <a:xfrm>
              <a:off x="647700" y="2505075"/>
              <a:ext cx="7886700" cy="40767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41"/>
            <p:cNvGrpSpPr/>
            <p:nvPr/>
          </p:nvGrpSpPr>
          <p:grpSpPr>
            <a:xfrm>
              <a:off x="1373505" y="3017520"/>
              <a:ext cx="1859280" cy="3374390"/>
              <a:chOff x="1211580" y="1264920"/>
              <a:chExt cx="1859280" cy="3374390"/>
            </a:xfrm>
          </p:grpSpPr>
          <p:sp>
            <p:nvSpPr>
              <p:cNvPr id="63" name="Freeform 62"/>
              <p:cNvSpPr/>
              <p:nvPr/>
            </p:nvSpPr>
            <p:spPr>
              <a:xfrm>
                <a:off x="1448227" y="1385206"/>
                <a:ext cx="45719" cy="2977243"/>
              </a:xfrm>
              <a:custGeom>
                <a:avLst/>
                <a:gdLst>
                  <a:gd name="connsiteX0" fmla="*/ 0 w 0"/>
                  <a:gd name="connsiteY0" fmla="*/ 0 h 2258008"/>
                  <a:gd name="connsiteX1" fmla="*/ 0 w 0"/>
                  <a:gd name="connsiteY1" fmla="*/ 2258008 h 2258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258008">
                    <a:moveTo>
                      <a:pt x="0" y="0"/>
                    </a:moveTo>
                    <a:lnTo>
                      <a:pt x="0" y="2258008"/>
                    </a:lnTo>
                  </a:path>
                </a:pathLst>
              </a:cu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2126407" y="1385206"/>
                <a:ext cx="45719" cy="2977243"/>
              </a:xfrm>
              <a:custGeom>
                <a:avLst/>
                <a:gdLst>
                  <a:gd name="connsiteX0" fmla="*/ 0 w 0"/>
                  <a:gd name="connsiteY0" fmla="*/ 0 h 2258008"/>
                  <a:gd name="connsiteX1" fmla="*/ 0 w 0"/>
                  <a:gd name="connsiteY1" fmla="*/ 2258008 h 2258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258008">
                    <a:moveTo>
                      <a:pt x="0" y="0"/>
                    </a:moveTo>
                    <a:lnTo>
                      <a:pt x="0" y="2258008"/>
                    </a:lnTo>
                  </a:path>
                </a:pathLst>
              </a:cu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2844592" y="1385206"/>
                <a:ext cx="45719" cy="2977243"/>
              </a:xfrm>
              <a:custGeom>
                <a:avLst/>
                <a:gdLst>
                  <a:gd name="connsiteX0" fmla="*/ 0 w 0"/>
                  <a:gd name="connsiteY0" fmla="*/ 0 h 2258008"/>
                  <a:gd name="connsiteX1" fmla="*/ 0 w 0"/>
                  <a:gd name="connsiteY1" fmla="*/ 2258008 h 2258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258008">
                    <a:moveTo>
                      <a:pt x="0" y="0"/>
                    </a:moveTo>
                    <a:lnTo>
                      <a:pt x="0" y="2258008"/>
                    </a:lnTo>
                  </a:path>
                </a:pathLst>
              </a:cu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ight Arrow 65"/>
              <p:cNvSpPr/>
              <p:nvPr/>
            </p:nvSpPr>
            <p:spPr>
              <a:xfrm>
                <a:off x="1910715" y="2586990"/>
                <a:ext cx="457200" cy="219075"/>
              </a:xfrm>
              <a:prstGeom prst="rightArrow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1234440" y="4251960"/>
                <a:ext cx="1836420" cy="387350"/>
              </a:xfrm>
              <a:custGeom>
                <a:avLst/>
                <a:gdLst>
                  <a:gd name="connsiteX0" fmla="*/ 0 w 1836420"/>
                  <a:gd name="connsiteY0" fmla="*/ 99060 h 106680"/>
                  <a:gd name="connsiteX1" fmla="*/ 472440 w 1836420"/>
                  <a:gd name="connsiteY1" fmla="*/ 0 h 106680"/>
                  <a:gd name="connsiteX2" fmla="*/ 1234440 w 1836420"/>
                  <a:gd name="connsiteY2" fmla="*/ 106680 h 106680"/>
                  <a:gd name="connsiteX3" fmla="*/ 1836420 w 1836420"/>
                  <a:gd name="connsiteY3" fmla="*/ 91440 h 106680"/>
                  <a:gd name="connsiteX0" fmla="*/ 0 w 1836420"/>
                  <a:gd name="connsiteY0" fmla="*/ 7620 h 15240"/>
                  <a:gd name="connsiteX1" fmla="*/ 495300 w 1836420"/>
                  <a:gd name="connsiteY1" fmla="*/ 7620 h 15240"/>
                  <a:gd name="connsiteX2" fmla="*/ 1234440 w 1836420"/>
                  <a:gd name="connsiteY2" fmla="*/ 15240 h 15240"/>
                  <a:gd name="connsiteX3" fmla="*/ 1836420 w 1836420"/>
                  <a:gd name="connsiteY3" fmla="*/ 0 h 15240"/>
                  <a:gd name="connsiteX0" fmla="*/ 0 w 1836420"/>
                  <a:gd name="connsiteY0" fmla="*/ 274320 h 281940"/>
                  <a:gd name="connsiteX1" fmla="*/ 495300 w 1836420"/>
                  <a:gd name="connsiteY1" fmla="*/ 274320 h 281940"/>
                  <a:gd name="connsiteX2" fmla="*/ 1234440 w 1836420"/>
                  <a:gd name="connsiteY2" fmla="*/ 281940 h 281940"/>
                  <a:gd name="connsiteX3" fmla="*/ 1836420 w 1836420"/>
                  <a:gd name="connsiteY3" fmla="*/ 266700 h 281940"/>
                  <a:gd name="connsiteX0" fmla="*/ 0 w 1836420"/>
                  <a:gd name="connsiteY0" fmla="*/ 274320 h 281940"/>
                  <a:gd name="connsiteX1" fmla="*/ 495300 w 1836420"/>
                  <a:gd name="connsiteY1" fmla="*/ 274320 h 281940"/>
                  <a:gd name="connsiteX2" fmla="*/ 1234440 w 1836420"/>
                  <a:gd name="connsiteY2" fmla="*/ 281940 h 281940"/>
                  <a:gd name="connsiteX3" fmla="*/ 1836420 w 1836420"/>
                  <a:gd name="connsiteY3" fmla="*/ 266700 h 281940"/>
                  <a:gd name="connsiteX0" fmla="*/ 0 w 1836420"/>
                  <a:gd name="connsiteY0" fmla="*/ 289560 h 297180"/>
                  <a:gd name="connsiteX1" fmla="*/ 495300 w 1836420"/>
                  <a:gd name="connsiteY1" fmla="*/ 289560 h 297180"/>
                  <a:gd name="connsiteX2" fmla="*/ 1234440 w 1836420"/>
                  <a:gd name="connsiteY2" fmla="*/ 297180 h 297180"/>
                  <a:gd name="connsiteX3" fmla="*/ 1836420 w 1836420"/>
                  <a:gd name="connsiteY3" fmla="*/ 281940 h 297180"/>
                  <a:gd name="connsiteX0" fmla="*/ 0 w 1836420"/>
                  <a:gd name="connsiteY0" fmla="*/ 289560 h 299720"/>
                  <a:gd name="connsiteX1" fmla="*/ 495300 w 1836420"/>
                  <a:gd name="connsiteY1" fmla="*/ 289560 h 299720"/>
                  <a:gd name="connsiteX2" fmla="*/ 1234440 w 1836420"/>
                  <a:gd name="connsiteY2" fmla="*/ 297180 h 299720"/>
                  <a:gd name="connsiteX3" fmla="*/ 1836420 w 1836420"/>
                  <a:gd name="connsiteY3" fmla="*/ 281940 h 299720"/>
                  <a:gd name="connsiteX0" fmla="*/ 0 w 1836420"/>
                  <a:gd name="connsiteY0" fmla="*/ 297180 h 304800"/>
                  <a:gd name="connsiteX1" fmla="*/ 396240 w 1836420"/>
                  <a:gd name="connsiteY1" fmla="*/ 289560 h 304800"/>
                  <a:gd name="connsiteX2" fmla="*/ 1234440 w 1836420"/>
                  <a:gd name="connsiteY2" fmla="*/ 304800 h 304800"/>
                  <a:gd name="connsiteX3" fmla="*/ 1836420 w 1836420"/>
                  <a:gd name="connsiteY3" fmla="*/ 289560 h 304800"/>
                  <a:gd name="connsiteX0" fmla="*/ 0 w 1836420"/>
                  <a:gd name="connsiteY0" fmla="*/ 297180 h 304800"/>
                  <a:gd name="connsiteX1" fmla="*/ 396240 w 1836420"/>
                  <a:gd name="connsiteY1" fmla="*/ 289560 h 304800"/>
                  <a:gd name="connsiteX2" fmla="*/ 693420 w 1836420"/>
                  <a:gd name="connsiteY2" fmla="*/ 274320 h 304800"/>
                  <a:gd name="connsiteX3" fmla="*/ 1234440 w 1836420"/>
                  <a:gd name="connsiteY3" fmla="*/ 304800 h 304800"/>
                  <a:gd name="connsiteX4" fmla="*/ 1836420 w 1836420"/>
                  <a:gd name="connsiteY4" fmla="*/ 289560 h 304800"/>
                  <a:gd name="connsiteX0" fmla="*/ 0 w 1836420"/>
                  <a:gd name="connsiteY0" fmla="*/ 297180 h 304800"/>
                  <a:gd name="connsiteX1" fmla="*/ 396240 w 1836420"/>
                  <a:gd name="connsiteY1" fmla="*/ 289560 h 304800"/>
                  <a:gd name="connsiteX2" fmla="*/ 693420 w 1836420"/>
                  <a:gd name="connsiteY2" fmla="*/ 274320 h 304800"/>
                  <a:gd name="connsiteX3" fmla="*/ 1082040 w 1836420"/>
                  <a:gd name="connsiteY3" fmla="*/ 304800 h 304800"/>
                  <a:gd name="connsiteX4" fmla="*/ 1836420 w 1836420"/>
                  <a:gd name="connsiteY4" fmla="*/ 289560 h 304800"/>
                  <a:gd name="connsiteX0" fmla="*/ 0 w 1836420"/>
                  <a:gd name="connsiteY0" fmla="*/ 297180 h 304800"/>
                  <a:gd name="connsiteX1" fmla="*/ 396240 w 1836420"/>
                  <a:gd name="connsiteY1" fmla="*/ 289560 h 304800"/>
                  <a:gd name="connsiteX2" fmla="*/ 693420 w 1836420"/>
                  <a:gd name="connsiteY2" fmla="*/ 274320 h 304800"/>
                  <a:gd name="connsiteX3" fmla="*/ 1082040 w 1836420"/>
                  <a:gd name="connsiteY3" fmla="*/ 304800 h 304800"/>
                  <a:gd name="connsiteX4" fmla="*/ 1463040 w 1836420"/>
                  <a:gd name="connsiteY4" fmla="*/ 289560 h 304800"/>
                  <a:gd name="connsiteX5" fmla="*/ 1836420 w 1836420"/>
                  <a:gd name="connsiteY5" fmla="*/ 289560 h 304800"/>
                  <a:gd name="connsiteX0" fmla="*/ 0 w 1836420"/>
                  <a:gd name="connsiteY0" fmla="*/ 297180 h 402590"/>
                  <a:gd name="connsiteX1" fmla="*/ 396240 w 1836420"/>
                  <a:gd name="connsiteY1" fmla="*/ 289560 h 402590"/>
                  <a:gd name="connsiteX2" fmla="*/ 693420 w 1836420"/>
                  <a:gd name="connsiteY2" fmla="*/ 274320 h 402590"/>
                  <a:gd name="connsiteX3" fmla="*/ 1082040 w 1836420"/>
                  <a:gd name="connsiteY3" fmla="*/ 304800 h 402590"/>
                  <a:gd name="connsiteX4" fmla="*/ 1463040 w 1836420"/>
                  <a:gd name="connsiteY4" fmla="*/ 289560 h 402590"/>
                  <a:gd name="connsiteX5" fmla="*/ 1836420 w 1836420"/>
                  <a:gd name="connsiteY5" fmla="*/ 289560 h 402590"/>
                  <a:gd name="connsiteX0" fmla="*/ 0 w 1836420"/>
                  <a:gd name="connsiteY0" fmla="*/ 297180 h 402590"/>
                  <a:gd name="connsiteX1" fmla="*/ 396240 w 1836420"/>
                  <a:gd name="connsiteY1" fmla="*/ 289560 h 402590"/>
                  <a:gd name="connsiteX2" fmla="*/ 693420 w 1836420"/>
                  <a:gd name="connsiteY2" fmla="*/ 274320 h 402590"/>
                  <a:gd name="connsiteX3" fmla="*/ 1082040 w 1836420"/>
                  <a:gd name="connsiteY3" fmla="*/ 304800 h 402590"/>
                  <a:gd name="connsiteX4" fmla="*/ 1463040 w 1836420"/>
                  <a:gd name="connsiteY4" fmla="*/ 289560 h 402590"/>
                  <a:gd name="connsiteX5" fmla="*/ 1836420 w 1836420"/>
                  <a:gd name="connsiteY5" fmla="*/ 289560 h 402590"/>
                  <a:gd name="connsiteX0" fmla="*/ 0 w 1836420"/>
                  <a:gd name="connsiteY0" fmla="*/ 297180 h 402590"/>
                  <a:gd name="connsiteX1" fmla="*/ 396240 w 1836420"/>
                  <a:gd name="connsiteY1" fmla="*/ 289560 h 402590"/>
                  <a:gd name="connsiteX2" fmla="*/ 693420 w 1836420"/>
                  <a:gd name="connsiteY2" fmla="*/ 274320 h 402590"/>
                  <a:gd name="connsiteX3" fmla="*/ 1082040 w 1836420"/>
                  <a:gd name="connsiteY3" fmla="*/ 304800 h 402590"/>
                  <a:gd name="connsiteX4" fmla="*/ 1463040 w 1836420"/>
                  <a:gd name="connsiteY4" fmla="*/ 289560 h 402590"/>
                  <a:gd name="connsiteX5" fmla="*/ 1836420 w 1836420"/>
                  <a:gd name="connsiteY5" fmla="*/ 289560 h 402590"/>
                  <a:gd name="connsiteX0" fmla="*/ 0 w 1836420"/>
                  <a:gd name="connsiteY0" fmla="*/ 297180 h 402590"/>
                  <a:gd name="connsiteX1" fmla="*/ 396240 w 1836420"/>
                  <a:gd name="connsiteY1" fmla="*/ 289560 h 402590"/>
                  <a:gd name="connsiteX2" fmla="*/ 693420 w 1836420"/>
                  <a:gd name="connsiteY2" fmla="*/ 274320 h 402590"/>
                  <a:gd name="connsiteX3" fmla="*/ 1082040 w 1836420"/>
                  <a:gd name="connsiteY3" fmla="*/ 304800 h 402590"/>
                  <a:gd name="connsiteX4" fmla="*/ 1463040 w 1836420"/>
                  <a:gd name="connsiteY4" fmla="*/ 289560 h 402590"/>
                  <a:gd name="connsiteX5" fmla="*/ 1836420 w 1836420"/>
                  <a:gd name="connsiteY5" fmla="*/ 289560 h 402590"/>
                  <a:gd name="connsiteX0" fmla="*/ 0 w 1836420"/>
                  <a:gd name="connsiteY0" fmla="*/ 297180 h 444500"/>
                  <a:gd name="connsiteX1" fmla="*/ 396240 w 1836420"/>
                  <a:gd name="connsiteY1" fmla="*/ 289560 h 444500"/>
                  <a:gd name="connsiteX2" fmla="*/ 693420 w 1836420"/>
                  <a:gd name="connsiteY2" fmla="*/ 274320 h 444500"/>
                  <a:gd name="connsiteX3" fmla="*/ 1082040 w 1836420"/>
                  <a:gd name="connsiteY3" fmla="*/ 304800 h 444500"/>
                  <a:gd name="connsiteX4" fmla="*/ 1463040 w 1836420"/>
                  <a:gd name="connsiteY4" fmla="*/ 289560 h 444500"/>
                  <a:gd name="connsiteX5" fmla="*/ 1836420 w 1836420"/>
                  <a:gd name="connsiteY5" fmla="*/ 289560 h 444500"/>
                  <a:gd name="connsiteX0" fmla="*/ 0 w 1836420"/>
                  <a:gd name="connsiteY0" fmla="*/ 297180 h 444500"/>
                  <a:gd name="connsiteX1" fmla="*/ 396240 w 1836420"/>
                  <a:gd name="connsiteY1" fmla="*/ 289560 h 444500"/>
                  <a:gd name="connsiteX2" fmla="*/ 693420 w 1836420"/>
                  <a:gd name="connsiteY2" fmla="*/ 274320 h 444500"/>
                  <a:gd name="connsiteX3" fmla="*/ 1082040 w 1836420"/>
                  <a:gd name="connsiteY3" fmla="*/ 304800 h 444500"/>
                  <a:gd name="connsiteX4" fmla="*/ 1463040 w 1836420"/>
                  <a:gd name="connsiteY4" fmla="*/ 289560 h 444500"/>
                  <a:gd name="connsiteX5" fmla="*/ 1836420 w 1836420"/>
                  <a:gd name="connsiteY5" fmla="*/ 289560 h 444500"/>
                  <a:gd name="connsiteX0" fmla="*/ 0 w 1836420"/>
                  <a:gd name="connsiteY0" fmla="*/ 297180 h 444500"/>
                  <a:gd name="connsiteX1" fmla="*/ 396240 w 1836420"/>
                  <a:gd name="connsiteY1" fmla="*/ 289560 h 444500"/>
                  <a:gd name="connsiteX2" fmla="*/ 693420 w 1836420"/>
                  <a:gd name="connsiteY2" fmla="*/ 274320 h 444500"/>
                  <a:gd name="connsiteX3" fmla="*/ 1082040 w 1836420"/>
                  <a:gd name="connsiteY3" fmla="*/ 304800 h 444500"/>
                  <a:gd name="connsiteX4" fmla="*/ 1463040 w 1836420"/>
                  <a:gd name="connsiteY4" fmla="*/ 289560 h 444500"/>
                  <a:gd name="connsiteX5" fmla="*/ 1836420 w 1836420"/>
                  <a:gd name="connsiteY5" fmla="*/ 289560 h 444500"/>
                  <a:gd name="connsiteX0" fmla="*/ 0 w 1836420"/>
                  <a:gd name="connsiteY0" fmla="*/ 297180 h 444500"/>
                  <a:gd name="connsiteX1" fmla="*/ 396240 w 1836420"/>
                  <a:gd name="connsiteY1" fmla="*/ 289560 h 444500"/>
                  <a:gd name="connsiteX2" fmla="*/ 693420 w 1836420"/>
                  <a:gd name="connsiteY2" fmla="*/ 274320 h 444500"/>
                  <a:gd name="connsiteX3" fmla="*/ 1082040 w 1836420"/>
                  <a:gd name="connsiteY3" fmla="*/ 304800 h 444500"/>
                  <a:gd name="connsiteX4" fmla="*/ 1463040 w 1836420"/>
                  <a:gd name="connsiteY4" fmla="*/ 289560 h 444500"/>
                  <a:gd name="connsiteX5" fmla="*/ 1836420 w 1836420"/>
                  <a:gd name="connsiteY5" fmla="*/ 289560 h 444500"/>
                  <a:gd name="connsiteX0" fmla="*/ 0 w 1836420"/>
                  <a:gd name="connsiteY0" fmla="*/ 297180 h 444500"/>
                  <a:gd name="connsiteX1" fmla="*/ 396240 w 1836420"/>
                  <a:gd name="connsiteY1" fmla="*/ 289560 h 444500"/>
                  <a:gd name="connsiteX2" fmla="*/ 693420 w 1836420"/>
                  <a:gd name="connsiteY2" fmla="*/ 274320 h 444500"/>
                  <a:gd name="connsiteX3" fmla="*/ 1082040 w 1836420"/>
                  <a:gd name="connsiteY3" fmla="*/ 304800 h 444500"/>
                  <a:gd name="connsiteX4" fmla="*/ 1463040 w 1836420"/>
                  <a:gd name="connsiteY4" fmla="*/ 289560 h 444500"/>
                  <a:gd name="connsiteX5" fmla="*/ 1836420 w 1836420"/>
                  <a:gd name="connsiteY5" fmla="*/ 289560 h 444500"/>
                  <a:gd name="connsiteX0" fmla="*/ 0 w 1836420"/>
                  <a:gd name="connsiteY0" fmla="*/ 236220 h 383540"/>
                  <a:gd name="connsiteX1" fmla="*/ 396240 w 1836420"/>
                  <a:gd name="connsiteY1" fmla="*/ 228600 h 383540"/>
                  <a:gd name="connsiteX2" fmla="*/ 693420 w 1836420"/>
                  <a:gd name="connsiteY2" fmla="*/ 213360 h 383540"/>
                  <a:gd name="connsiteX3" fmla="*/ 1082040 w 1836420"/>
                  <a:gd name="connsiteY3" fmla="*/ 243840 h 383540"/>
                  <a:gd name="connsiteX4" fmla="*/ 1463040 w 1836420"/>
                  <a:gd name="connsiteY4" fmla="*/ 228600 h 383540"/>
                  <a:gd name="connsiteX5" fmla="*/ 1836420 w 1836420"/>
                  <a:gd name="connsiteY5" fmla="*/ 228600 h 383540"/>
                  <a:gd name="connsiteX0" fmla="*/ 0 w 1836420"/>
                  <a:gd name="connsiteY0" fmla="*/ 236220 h 383540"/>
                  <a:gd name="connsiteX1" fmla="*/ 396240 w 1836420"/>
                  <a:gd name="connsiteY1" fmla="*/ 228600 h 383540"/>
                  <a:gd name="connsiteX2" fmla="*/ 693420 w 1836420"/>
                  <a:gd name="connsiteY2" fmla="*/ 213360 h 383540"/>
                  <a:gd name="connsiteX3" fmla="*/ 1082040 w 1836420"/>
                  <a:gd name="connsiteY3" fmla="*/ 243840 h 383540"/>
                  <a:gd name="connsiteX4" fmla="*/ 1463040 w 1836420"/>
                  <a:gd name="connsiteY4" fmla="*/ 228600 h 383540"/>
                  <a:gd name="connsiteX5" fmla="*/ 1836420 w 1836420"/>
                  <a:gd name="connsiteY5" fmla="*/ 228600 h 383540"/>
                  <a:gd name="connsiteX0" fmla="*/ 0 w 1836420"/>
                  <a:gd name="connsiteY0" fmla="*/ 236220 h 383540"/>
                  <a:gd name="connsiteX1" fmla="*/ 396240 w 1836420"/>
                  <a:gd name="connsiteY1" fmla="*/ 228600 h 383540"/>
                  <a:gd name="connsiteX2" fmla="*/ 693420 w 1836420"/>
                  <a:gd name="connsiteY2" fmla="*/ 213360 h 383540"/>
                  <a:gd name="connsiteX3" fmla="*/ 1082040 w 1836420"/>
                  <a:gd name="connsiteY3" fmla="*/ 243840 h 383540"/>
                  <a:gd name="connsiteX4" fmla="*/ 1463040 w 1836420"/>
                  <a:gd name="connsiteY4" fmla="*/ 228600 h 383540"/>
                  <a:gd name="connsiteX5" fmla="*/ 1836420 w 1836420"/>
                  <a:gd name="connsiteY5" fmla="*/ 228600 h 383540"/>
                  <a:gd name="connsiteX0" fmla="*/ 0 w 1836420"/>
                  <a:gd name="connsiteY0" fmla="*/ 236220 h 383540"/>
                  <a:gd name="connsiteX1" fmla="*/ 396240 w 1836420"/>
                  <a:gd name="connsiteY1" fmla="*/ 228600 h 383540"/>
                  <a:gd name="connsiteX2" fmla="*/ 693420 w 1836420"/>
                  <a:gd name="connsiteY2" fmla="*/ 213360 h 383540"/>
                  <a:gd name="connsiteX3" fmla="*/ 1082040 w 1836420"/>
                  <a:gd name="connsiteY3" fmla="*/ 243840 h 383540"/>
                  <a:gd name="connsiteX4" fmla="*/ 1463040 w 1836420"/>
                  <a:gd name="connsiteY4" fmla="*/ 228600 h 383540"/>
                  <a:gd name="connsiteX5" fmla="*/ 1836420 w 1836420"/>
                  <a:gd name="connsiteY5" fmla="*/ 228600 h 383540"/>
                  <a:gd name="connsiteX0" fmla="*/ 0 w 1836420"/>
                  <a:gd name="connsiteY0" fmla="*/ 236220 h 383540"/>
                  <a:gd name="connsiteX1" fmla="*/ 396240 w 1836420"/>
                  <a:gd name="connsiteY1" fmla="*/ 228600 h 383540"/>
                  <a:gd name="connsiteX2" fmla="*/ 693420 w 1836420"/>
                  <a:gd name="connsiteY2" fmla="*/ 213360 h 383540"/>
                  <a:gd name="connsiteX3" fmla="*/ 1082040 w 1836420"/>
                  <a:gd name="connsiteY3" fmla="*/ 243840 h 383540"/>
                  <a:gd name="connsiteX4" fmla="*/ 1463040 w 1836420"/>
                  <a:gd name="connsiteY4" fmla="*/ 228600 h 383540"/>
                  <a:gd name="connsiteX5" fmla="*/ 1836420 w 1836420"/>
                  <a:gd name="connsiteY5" fmla="*/ 228600 h 383540"/>
                  <a:gd name="connsiteX0" fmla="*/ 0 w 1836420"/>
                  <a:gd name="connsiteY0" fmla="*/ 236220 h 383540"/>
                  <a:gd name="connsiteX1" fmla="*/ 396240 w 1836420"/>
                  <a:gd name="connsiteY1" fmla="*/ 228600 h 383540"/>
                  <a:gd name="connsiteX2" fmla="*/ 746760 w 1836420"/>
                  <a:gd name="connsiteY2" fmla="*/ 236220 h 383540"/>
                  <a:gd name="connsiteX3" fmla="*/ 1082040 w 1836420"/>
                  <a:gd name="connsiteY3" fmla="*/ 243840 h 383540"/>
                  <a:gd name="connsiteX4" fmla="*/ 1463040 w 1836420"/>
                  <a:gd name="connsiteY4" fmla="*/ 228600 h 383540"/>
                  <a:gd name="connsiteX5" fmla="*/ 1836420 w 1836420"/>
                  <a:gd name="connsiteY5" fmla="*/ 228600 h 383540"/>
                  <a:gd name="connsiteX0" fmla="*/ 0 w 1836420"/>
                  <a:gd name="connsiteY0" fmla="*/ 236220 h 383540"/>
                  <a:gd name="connsiteX1" fmla="*/ 396240 w 1836420"/>
                  <a:gd name="connsiteY1" fmla="*/ 228600 h 383540"/>
                  <a:gd name="connsiteX2" fmla="*/ 746760 w 1836420"/>
                  <a:gd name="connsiteY2" fmla="*/ 236220 h 383540"/>
                  <a:gd name="connsiteX3" fmla="*/ 1082040 w 1836420"/>
                  <a:gd name="connsiteY3" fmla="*/ 243840 h 383540"/>
                  <a:gd name="connsiteX4" fmla="*/ 1463040 w 1836420"/>
                  <a:gd name="connsiteY4" fmla="*/ 228600 h 383540"/>
                  <a:gd name="connsiteX5" fmla="*/ 1836420 w 1836420"/>
                  <a:gd name="connsiteY5" fmla="*/ 228600 h 383540"/>
                  <a:gd name="connsiteX0" fmla="*/ 0 w 1836420"/>
                  <a:gd name="connsiteY0" fmla="*/ 236220 h 387350"/>
                  <a:gd name="connsiteX1" fmla="*/ 396240 w 1836420"/>
                  <a:gd name="connsiteY1" fmla="*/ 228600 h 387350"/>
                  <a:gd name="connsiteX2" fmla="*/ 746760 w 1836420"/>
                  <a:gd name="connsiteY2" fmla="*/ 236220 h 387350"/>
                  <a:gd name="connsiteX3" fmla="*/ 1082040 w 1836420"/>
                  <a:gd name="connsiteY3" fmla="*/ 243840 h 387350"/>
                  <a:gd name="connsiteX4" fmla="*/ 1463040 w 1836420"/>
                  <a:gd name="connsiteY4" fmla="*/ 228600 h 387350"/>
                  <a:gd name="connsiteX5" fmla="*/ 1836420 w 1836420"/>
                  <a:gd name="connsiteY5" fmla="*/ 228600 h 387350"/>
                  <a:gd name="connsiteX0" fmla="*/ 0 w 1836420"/>
                  <a:gd name="connsiteY0" fmla="*/ 236220 h 387350"/>
                  <a:gd name="connsiteX1" fmla="*/ 396240 w 1836420"/>
                  <a:gd name="connsiteY1" fmla="*/ 228600 h 387350"/>
                  <a:gd name="connsiteX2" fmla="*/ 746760 w 1836420"/>
                  <a:gd name="connsiteY2" fmla="*/ 236220 h 387350"/>
                  <a:gd name="connsiteX3" fmla="*/ 1104900 w 1836420"/>
                  <a:gd name="connsiteY3" fmla="*/ 236220 h 387350"/>
                  <a:gd name="connsiteX4" fmla="*/ 1463040 w 1836420"/>
                  <a:gd name="connsiteY4" fmla="*/ 228600 h 387350"/>
                  <a:gd name="connsiteX5" fmla="*/ 1836420 w 1836420"/>
                  <a:gd name="connsiteY5" fmla="*/ 228600 h 387350"/>
                  <a:gd name="connsiteX0" fmla="*/ 0 w 1836420"/>
                  <a:gd name="connsiteY0" fmla="*/ 236220 h 387350"/>
                  <a:gd name="connsiteX1" fmla="*/ 396240 w 1836420"/>
                  <a:gd name="connsiteY1" fmla="*/ 228600 h 387350"/>
                  <a:gd name="connsiteX2" fmla="*/ 723900 w 1836420"/>
                  <a:gd name="connsiteY2" fmla="*/ 243840 h 387350"/>
                  <a:gd name="connsiteX3" fmla="*/ 1104900 w 1836420"/>
                  <a:gd name="connsiteY3" fmla="*/ 236220 h 387350"/>
                  <a:gd name="connsiteX4" fmla="*/ 1463040 w 1836420"/>
                  <a:gd name="connsiteY4" fmla="*/ 228600 h 387350"/>
                  <a:gd name="connsiteX5" fmla="*/ 1836420 w 1836420"/>
                  <a:gd name="connsiteY5" fmla="*/ 22860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36420" h="387350">
                    <a:moveTo>
                      <a:pt x="0" y="236220"/>
                    </a:moveTo>
                    <a:cubicBezTo>
                      <a:pt x="127000" y="121920"/>
                      <a:pt x="223520" y="0"/>
                      <a:pt x="396240" y="228600"/>
                    </a:cubicBezTo>
                    <a:cubicBezTo>
                      <a:pt x="541020" y="387350"/>
                      <a:pt x="586740" y="363220"/>
                      <a:pt x="723900" y="243840"/>
                    </a:cubicBezTo>
                    <a:cubicBezTo>
                      <a:pt x="876300" y="63500"/>
                      <a:pt x="944880" y="73660"/>
                      <a:pt x="1104900" y="236220"/>
                    </a:cubicBezTo>
                    <a:cubicBezTo>
                      <a:pt x="1262380" y="375920"/>
                      <a:pt x="1336040" y="355600"/>
                      <a:pt x="1463040" y="228600"/>
                    </a:cubicBezTo>
                    <a:cubicBezTo>
                      <a:pt x="1595120" y="99060"/>
                      <a:pt x="1635760" y="76200"/>
                      <a:pt x="1836420" y="228600"/>
                    </a:cubicBezTo>
                  </a:path>
                </a:pathLst>
              </a:cu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1211580" y="1264920"/>
                <a:ext cx="1836420" cy="387350"/>
              </a:xfrm>
              <a:custGeom>
                <a:avLst/>
                <a:gdLst>
                  <a:gd name="connsiteX0" fmla="*/ 0 w 1836420"/>
                  <a:gd name="connsiteY0" fmla="*/ 99060 h 106680"/>
                  <a:gd name="connsiteX1" fmla="*/ 472440 w 1836420"/>
                  <a:gd name="connsiteY1" fmla="*/ 0 h 106680"/>
                  <a:gd name="connsiteX2" fmla="*/ 1234440 w 1836420"/>
                  <a:gd name="connsiteY2" fmla="*/ 106680 h 106680"/>
                  <a:gd name="connsiteX3" fmla="*/ 1836420 w 1836420"/>
                  <a:gd name="connsiteY3" fmla="*/ 91440 h 106680"/>
                  <a:gd name="connsiteX0" fmla="*/ 0 w 1836420"/>
                  <a:gd name="connsiteY0" fmla="*/ 7620 h 15240"/>
                  <a:gd name="connsiteX1" fmla="*/ 495300 w 1836420"/>
                  <a:gd name="connsiteY1" fmla="*/ 7620 h 15240"/>
                  <a:gd name="connsiteX2" fmla="*/ 1234440 w 1836420"/>
                  <a:gd name="connsiteY2" fmla="*/ 15240 h 15240"/>
                  <a:gd name="connsiteX3" fmla="*/ 1836420 w 1836420"/>
                  <a:gd name="connsiteY3" fmla="*/ 0 h 15240"/>
                  <a:gd name="connsiteX0" fmla="*/ 0 w 1836420"/>
                  <a:gd name="connsiteY0" fmla="*/ 274320 h 281940"/>
                  <a:gd name="connsiteX1" fmla="*/ 495300 w 1836420"/>
                  <a:gd name="connsiteY1" fmla="*/ 274320 h 281940"/>
                  <a:gd name="connsiteX2" fmla="*/ 1234440 w 1836420"/>
                  <a:gd name="connsiteY2" fmla="*/ 281940 h 281940"/>
                  <a:gd name="connsiteX3" fmla="*/ 1836420 w 1836420"/>
                  <a:gd name="connsiteY3" fmla="*/ 266700 h 281940"/>
                  <a:gd name="connsiteX0" fmla="*/ 0 w 1836420"/>
                  <a:gd name="connsiteY0" fmla="*/ 274320 h 281940"/>
                  <a:gd name="connsiteX1" fmla="*/ 495300 w 1836420"/>
                  <a:gd name="connsiteY1" fmla="*/ 274320 h 281940"/>
                  <a:gd name="connsiteX2" fmla="*/ 1234440 w 1836420"/>
                  <a:gd name="connsiteY2" fmla="*/ 281940 h 281940"/>
                  <a:gd name="connsiteX3" fmla="*/ 1836420 w 1836420"/>
                  <a:gd name="connsiteY3" fmla="*/ 266700 h 281940"/>
                  <a:gd name="connsiteX0" fmla="*/ 0 w 1836420"/>
                  <a:gd name="connsiteY0" fmla="*/ 289560 h 297180"/>
                  <a:gd name="connsiteX1" fmla="*/ 495300 w 1836420"/>
                  <a:gd name="connsiteY1" fmla="*/ 289560 h 297180"/>
                  <a:gd name="connsiteX2" fmla="*/ 1234440 w 1836420"/>
                  <a:gd name="connsiteY2" fmla="*/ 297180 h 297180"/>
                  <a:gd name="connsiteX3" fmla="*/ 1836420 w 1836420"/>
                  <a:gd name="connsiteY3" fmla="*/ 281940 h 297180"/>
                  <a:gd name="connsiteX0" fmla="*/ 0 w 1836420"/>
                  <a:gd name="connsiteY0" fmla="*/ 289560 h 299720"/>
                  <a:gd name="connsiteX1" fmla="*/ 495300 w 1836420"/>
                  <a:gd name="connsiteY1" fmla="*/ 289560 h 299720"/>
                  <a:gd name="connsiteX2" fmla="*/ 1234440 w 1836420"/>
                  <a:gd name="connsiteY2" fmla="*/ 297180 h 299720"/>
                  <a:gd name="connsiteX3" fmla="*/ 1836420 w 1836420"/>
                  <a:gd name="connsiteY3" fmla="*/ 281940 h 299720"/>
                  <a:gd name="connsiteX0" fmla="*/ 0 w 1836420"/>
                  <a:gd name="connsiteY0" fmla="*/ 297180 h 304800"/>
                  <a:gd name="connsiteX1" fmla="*/ 396240 w 1836420"/>
                  <a:gd name="connsiteY1" fmla="*/ 289560 h 304800"/>
                  <a:gd name="connsiteX2" fmla="*/ 1234440 w 1836420"/>
                  <a:gd name="connsiteY2" fmla="*/ 304800 h 304800"/>
                  <a:gd name="connsiteX3" fmla="*/ 1836420 w 1836420"/>
                  <a:gd name="connsiteY3" fmla="*/ 289560 h 304800"/>
                  <a:gd name="connsiteX0" fmla="*/ 0 w 1836420"/>
                  <a:gd name="connsiteY0" fmla="*/ 297180 h 304800"/>
                  <a:gd name="connsiteX1" fmla="*/ 396240 w 1836420"/>
                  <a:gd name="connsiteY1" fmla="*/ 289560 h 304800"/>
                  <a:gd name="connsiteX2" fmla="*/ 693420 w 1836420"/>
                  <a:gd name="connsiteY2" fmla="*/ 274320 h 304800"/>
                  <a:gd name="connsiteX3" fmla="*/ 1234440 w 1836420"/>
                  <a:gd name="connsiteY3" fmla="*/ 304800 h 304800"/>
                  <a:gd name="connsiteX4" fmla="*/ 1836420 w 1836420"/>
                  <a:gd name="connsiteY4" fmla="*/ 289560 h 304800"/>
                  <a:gd name="connsiteX0" fmla="*/ 0 w 1836420"/>
                  <a:gd name="connsiteY0" fmla="*/ 297180 h 304800"/>
                  <a:gd name="connsiteX1" fmla="*/ 396240 w 1836420"/>
                  <a:gd name="connsiteY1" fmla="*/ 289560 h 304800"/>
                  <a:gd name="connsiteX2" fmla="*/ 693420 w 1836420"/>
                  <a:gd name="connsiteY2" fmla="*/ 274320 h 304800"/>
                  <a:gd name="connsiteX3" fmla="*/ 1082040 w 1836420"/>
                  <a:gd name="connsiteY3" fmla="*/ 304800 h 304800"/>
                  <a:gd name="connsiteX4" fmla="*/ 1836420 w 1836420"/>
                  <a:gd name="connsiteY4" fmla="*/ 289560 h 304800"/>
                  <a:gd name="connsiteX0" fmla="*/ 0 w 1836420"/>
                  <a:gd name="connsiteY0" fmla="*/ 297180 h 304800"/>
                  <a:gd name="connsiteX1" fmla="*/ 396240 w 1836420"/>
                  <a:gd name="connsiteY1" fmla="*/ 289560 h 304800"/>
                  <a:gd name="connsiteX2" fmla="*/ 693420 w 1836420"/>
                  <a:gd name="connsiteY2" fmla="*/ 274320 h 304800"/>
                  <a:gd name="connsiteX3" fmla="*/ 1082040 w 1836420"/>
                  <a:gd name="connsiteY3" fmla="*/ 304800 h 304800"/>
                  <a:gd name="connsiteX4" fmla="*/ 1463040 w 1836420"/>
                  <a:gd name="connsiteY4" fmla="*/ 289560 h 304800"/>
                  <a:gd name="connsiteX5" fmla="*/ 1836420 w 1836420"/>
                  <a:gd name="connsiteY5" fmla="*/ 289560 h 304800"/>
                  <a:gd name="connsiteX0" fmla="*/ 0 w 1836420"/>
                  <a:gd name="connsiteY0" fmla="*/ 297180 h 402590"/>
                  <a:gd name="connsiteX1" fmla="*/ 396240 w 1836420"/>
                  <a:gd name="connsiteY1" fmla="*/ 289560 h 402590"/>
                  <a:gd name="connsiteX2" fmla="*/ 693420 w 1836420"/>
                  <a:gd name="connsiteY2" fmla="*/ 274320 h 402590"/>
                  <a:gd name="connsiteX3" fmla="*/ 1082040 w 1836420"/>
                  <a:gd name="connsiteY3" fmla="*/ 304800 h 402590"/>
                  <a:gd name="connsiteX4" fmla="*/ 1463040 w 1836420"/>
                  <a:gd name="connsiteY4" fmla="*/ 289560 h 402590"/>
                  <a:gd name="connsiteX5" fmla="*/ 1836420 w 1836420"/>
                  <a:gd name="connsiteY5" fmla="*/ 289560 h 402590"/>
                  <a:gd name="connsiteX0" fmla="*/ 0 w 1836420"/>
                  <a:gd name="connsiteY0" fmla="*/ 297180 h 402590"/>
                  <a:gd name="connsiteX1" fmla="*/ 396240 w 1836420"/>
                  <a:gd name="connsiteY1" fmla="*/ 289560 h 402590"/>
                  <a:gd name="connsiteX2" fmla="*/ 693420 w 1836420"/>
                  <a:gd name="connsiteY2" fmla="*/ 274320 h 402590"/>
                  <a:gd name="connsiteX3" fmla="*/ 1082040 w 1836420"/>
                  <a:gd name="connsiteY3" fmla="*/ 304800 h 402590"/>
                  <a:gd name="connsiteX4" fmla="*/ 1463040 w 1836420"/>
                  <a:gd name="connsiteY4" fmla="*/ 289560 h 402590"/>
                  <a:gd name="connsiteX5" fmla="*/ 1836420 w 1836420"/>
                  <a:gd name="connsiteY5" fmla="*/ 289560 h 402590"/>
                  <a:gd name="connsiteX0" fmla="*/ 0 w 1836420"/>
                  <a:gd name="connsiteY0" fmla="*/ 297180 h 402590"/>
                  <a:gd name="connsiteX1" fmla="*/ 396240 w 1836420"/>
                  <a:gd name="connsiteY1" fmla="*/ 289560 h 402590"/>
                  <a:gd name="connsiteX2" fmla="*/ 693420 w 1836420"/>
                  <a:gd name="connsiteY2" fmla="*/ 274320 h 402590"/>
                  <a:gd name="connsiteX3" fmla="*/ 1082040 w 1836420"/>
                  <a:gd name="connsiteY3" fmla="*/ 304800 h 402590"/>
                  <a:gd name="connsiteX4" fmla="*/ 1463040 w 1836420"/>
                  <a:gd name="connsiteY4" fmla="*/ 289560 h 402590"/>
                  <a:gd name="connsiteX5" fmla="*/ 1836420 w 1836420"/>
                  <a:gd name="connsiteY5" fmla="*/ 289560 h 402590"/>
                  <a:gd name="connsiteX0" fmla="*/ 0 w 1836420"/>
                  <a:gd name="connsiteY0" fmla="*/ 297180 h 402590"/>
                  <a:gd name="connsiteX1" fmla="*/ 396240 w 1836420"/>
                  <a:gd name="connsiteY1" fmla="*/ 289560 h 402590"/>
                  <a:gd name="connsiteX2" fmla="*/ 693420 w 1836420"/>
                  <a:gd name="connsiteY2" fmla="*/ 274320 h 402590"/>
                  <a:gd name="connsiteX3" fmla="*/ 1082040 w 1836420"/>
                  <a:gd name="connsiteY3" fmla="*/ 304800 h 402590"/>
                  <a:gd name="connsiteX4" fmla="*/ 1463040 w 1836420"/>
                  <a:gd name="connsiteY4" fmla="*/ 289560 h 402590"/>
                  <a:gd name="connsiteX5" fmla="*/ 1836420 w 1836420"/>
                  <a:gd name="connsiteY5" fmla="*/ 289560 h 402590"/>
                  <a:gd name="connsiteX0" fmla="*/ 0 w 1836420"/>
                  <a:gd name="connsiteY0" fmla="*/ 297180 h 444500"/>
                  <a:gd name="connsiteX1" fmla="*/ 396240 w 1836420"/>
                  <a:gd name="connsiteY1" fmla="*/ 289560 h 444500"/>
                  <a:gd name="connsiteX2" fmla="*/ 693420 w 1836420"/>
                  <a:gd name="connsiteY2" fmla="*/ 274320 h 444500"/>
                  <a:gd name="connsiteX3" fmla="*/ 1082040 w 1836420"/>
                  <a:gd name="connsiteY3" fmla="*/ 304800 h 444500"/>
                  <a:gd name="connsiteX4" fmla="*/ 1463040 w 1836420"/>
                  <a:gd name="connsiteY4" fmla="*/ 289560 h 444500"/>
                  <a:gd name="connsiteX5" fmla="*/ 1836420 w 1836420"/>
                  <a:gd name="connsiteY5" fmla="*/ 289560 h 444500"/>
                  <a:gd name="connsiteX0" fmla="*/ 0 w 1836420"/>
                  <a:gd name="connsiteY0" fmla="*/ 297180 h 444500"/>
                  <a:gd name="connsiteX1" fmla="*/ 396240 w 1836420"/>
                  <a:gd name="connsiteY1" fmla="*/ 289560 h 444500"/>
                  <a:gd name="connsiteX2" fmla="*/ 693420 w 1836420"/>
                  <a:gd name="connsiteY2" fmla="*/ 274320 h 444500"/>
                  <a:gd name="connsiteX3" fmla="*/ 1082040 w 1836420"/>
                  <a:gd name="connsiteY3" fmla="*/ 304800 h 444500"/>
                  <a:gd name="connsiteX4" fmla="*/ 1463040 w 1836420"/>
                  <a:gd name="connsiteY4" fmla="*/ 289560 h 444500"/>
                  <a:gd name="connsiteX5" fmla="*/ 1836420 w 1836420"/>
                  <a:gd name="connsiteY5" fmla="*/ 289560 h 444500"/>
                  <a:gd name="connsiteX0" fmla="*/ 0 w 1836420"/>
                  <a:gd name="connsiteY0" fmla="*/ 297180 h 444500"/>
                  <a:gd name="connsiteX1" fmla="*/ 396240 w 1836420"/>
                  <a:gd name="connsiteY1" fmla="*/ 289560 h 444500"/>
                  <a:gd name="connsiteX2" fmla="*/ 693420 w 1836420"/>
                  <a:gd name="connsiteY2" fmla="*/ 274320 h 444500"/>
                  <a:gd name="connsiteX3" fmla="*/ 1082040 w 1836420"/>
                  <a:gd name="connsiteY3" fmla="*/ 304800 h 444500"/>
                  <a:gd name="connsiteX4" fmla="*/ 1463040 w 1836420"/>
                  <a:gd name="connsiteY4" fmla="*/ 289560 h 444500"/>
                  <a:gd name="connsiteX5" fmla="*/ 1836420 w 1836420"/>
                  <a:gd name="connsiteY5" fmla="*/ 289560 h 444500"/>
                  <a:gd name="connsiteX0" fmla="*/ 0 w 1836420"/>
                  <a:gd name="connsiteY0" fmla="*/ 297180 h 444500"/>
                  <a:gd name="connsiteX1" fmla="*/ 396240 w 1836420"/>
                  <a:gd name="connsiteY1" fmla="*/ 289560 h 444500"/>
                  <a:gd name="connsiteX2" fmla="*/ 693420 w 1836420"/>
                  <a:gd name="connsiteY2" fmla="*/ 274320 h 444500"/>
                  <a:gd name="connsiteX3" fmla="*/ 1082040 w 1836420"/>
                  <a:gd name="connsiteY3" fmla="*/ 304800 h 444500"/>
                  <a:gd name="connsiteX4" fmla="*/ 1463040 w 1836420"/>
                  <a:gd name="connsiteY4" fmla="*/ 289560 h 444500"/>
                  <a:gd name="connsiteX5" fmla="*/ 1836420 w 1836420"/>
                  <a:gd name="connsiteY5" fmla="*/ 289560 h 444500"/>
                  <a:gd name="connsiteX0" fmla="*/ 0 w 1836420"/>
                  <a:gd name="connsiteY0" fmla="*/ 297180 h 444500"/>
                  <a:gd name="connsiteX1" fmla="*/ 396240 w 1836420"/>
                  <a:gd name="connsiteY1" fmla="*/ 289560 h 444500"/>
                  <a:gd name="connsiteX2" fmla="*/ 693420 w 1836420"/>
                  <a:gd name="connsiteY2" fmla="*/ 274320 h 444500"/>
                  <a:gd name="connsiteX3" fmla="*/ 1082040 w 1836420"/>
                  <a:gd name="connsiteY3" fmla="*/ 304800 h 444500"/>
                  <a:gd name="connsiteX4" fmla="*/ 1463040 w 1836420"/>
                  <a:gd name="connsiteY4" fmla="*/ 289560 h 444500"/>
                  <a:gd name="connsiteX5" fmla="*/ 1836420 w 1836420"/>
                  <a:gd name="connsiteY5" fmla="*/ 289560 h 444500"/>
                  <a:gd name="connsiteX0" fmla="*/ 0 w 1836420"/>
                  <a:gd name="connsiteY0" fmla="*/ 236220 h 383540"/>
                  <a:gd name="connsiteX1" fmla="*/ 396240 w 1836420"/>
                  <a:gd name="connsiteY1" fmla="*/ 228600 h 383540"/>
                  <a:gd name="connsiteX2" fmla="*/ 693420 w 1836420"/>
                  <a:gd name="connsiteY2" fmla="*/ 213360 h 383540"/>
                  <a:gd name="connsiteX3" fmla="*/ 1082040 w 1836420"/>
                  <a:gd name="connsiteY3" fmla="*/ 243840 h 383540"/>
                  <a:gd name="connsiteX4" fmla="*/ 1463040 w 1836420"/>
                  <a:gd name="connsiteY4" fmla="*/ 228600 h 383540"/>
                  <a:gd name="connsiteX5" fmla="*/ 1836420 w 1836420"/>
                  <a:gd name="connsiteY5" fmla="*/ 228600 h 383540"/>
                  <a:gd name="connsiteX0" fmla="*/ 0 w 1836420"/>
                  <a:gd name="connsiteY0" fmla="*/ 236220 h 383540"/>
                  <a:gd name="connsiteX1" fmla="*/ 396240 w 1836420"/>
                  <a:gd name="connsiteY1" fmla="*/ 228600 h 383540"/>
                  <a:gd name="connsiteX2" fmla="*/ 693420 w 1836420"/>
                  <a:gd name="connsiteY2" fmla="*/ 213360 h 383540"/>
                  <a:gd name="connsiteX3" fmla="*/ 1082040 w 1836420"/>
                  <a:gd name="connsiteY3" fmla="*/ 243840 h 383540"/>
                  <a:gd name="connsiteX4" fmla="*/ 1463040 w 1836420"/>
                  <a:gd name="connsiteY4" fmla="*/ 228600 h 383540"/>
                  <a:gd name="connsiteX5" fmla="*/ 1836420 w 1836420"/>
                  <a:gd name="connsiteY5" fmla="*/ 228600 h 383540"/>
                  <a:gd name="connsiteX0" fmla="*/ 0 w 1836420"/>
                  <a:gd name="connsiteY0" fmla="*/ 236220 h 383540"/>
                  <a:gd name="connsiteX1" fmla="*/ 396240 w 1836420"/>
                  <a:gd name="connsiteY1" fmla="*/ 228600 h 383540"/>
                  <a:gd name="connsiteX2" fmla="*/ 693420 w 1836420"/>
                  <a:gd name="connsiteY2" fmla="*/ 213360 h 383540"/>
                  <a:gd name="connsiteX3" fmla="*/ 1082040 w 1836420"/>
                  <a:gd name="connsiteY3" fmla="*/ 243840 h 383540"/>
                  <a:gd name="connsiteX4" fmla="*/ 1463040 w 1836420"/>
                  <a:gd name="connsiteY4" fmla="*/ 228600 h 383540"/>
                  <a:gd name="connsiteX5" fmla="*/ 1836420 w 1836420"/>
                  <a:gd name="connsiteY5" fmla="*/ 228600 h 383540"/>
                  <a:gd name="connsiteX0" fmla="*/ 0 w 1836420"/>
                  <a:gd name="connsiteY0" fmla="*/ 236220 h 383540"/>
                  <a:gd name="connsiteX1" fmla="*/ 396240 w 1836420"/>
                  <a:gd name="connsiteY1" fmla="*/ 228600 h 383540"/>
                  <a:gd name="connsiteX2" fmla="*/ 693420 w 1836420"/>
                  <a:gd name="connsiteY2" fmla="*/ 213360 h 383540"/>
                  <a:gd name="connsiteX3" fmla="*/ 1082040 w 1836420"/>
                  <a:gd name="connsiteY3" fmla="*/ 243840 h 383540"/>
                  <a:gd name="connsiteX4" fmla="*/ 1463040 w 1836420"/>
                  <a:gd name="connsiteY4" fmla="*/ 228600 h 383540"/>
                  <a:gd name="connsiteX5" fmla="*/ 1836420 w 1836420"/>
                  <a:gd name="connsiteY5" fmla="*/ 228600 h 383540"/>
                  <a:gd name="connsiteX0" fmla="*/ 0 w 1836420"/>
                  <a:gd name="connsiteY0" fmla="*/ 236220 h 383540"/>
                  <a:gd name="connsiteX1" fmla="*/ 396240 w 1836420"/>
                  <a:gd name="connsiteY1" fmla="*/ 228600 h 383540"/>
                  <a:gd name="connsiteX2" fmla="*/ 693420 w 1836420"/>
                  <a:gd name="connsiteY2" fmla="*/ 213360 h 383540"/>
                  <a:gd name="connsiteX3" fmla="*/ 1082040 w 1836420"/>
                  <a:gd name="connsiteY3" fmla="*/ 243840 h 383540"/>
                  <a:gd name="connsiteX4" fmla="*/ 1463040 w 1836420"/>
                  <a:gd name="connsiteY4" fmla="*/ 228600 h 383540"/>
                  <a:gd name="connsiteX5" fmla="*/ 1836420 w 1836420"/>
                  <a:gd name="connsiteY5" fmla="*/ 228600 h 383540"/>
                  <a:gd name="connsiteX0" fmla="*/ 0 w 1836420"/>
                  <a:gd name="connsiteY0" fmla="*/ 236220 h 383540"/>
                  <a:gd name="connsiteX1" fmla="*/ 396240 w 1836420"/>
                  <a:gd name="connsiteY1" fmla="*/ 228600 h 383540"/>
                  <a:gd name="connsiteX2" fmla="*/ 746760 w 1836420"/>
                  <a:gd name="connsiteY2" fmla="*/ 236220 h 383540"/>
                  <a:gd name="connsiteX3" fmla="*/ 1082040 w 1836420"/>
                  <a:gd name="connsiteY3" fmla="*/ 243840 h 383540"/>
                  <a:gd name="connsiteX4" fmla="*/ 1463040 w 1836420"/>
                  <a:gd name="connsiteY4" fmla="*/ 228600 h 383540"/>
                  <a:gd name="connsiteX5" fmla="*/ 1836420 w 1836420"/>
                  <a:gd name="connsiteY5" fmla="*/ 228600 h 383540"/>
                  <a:gd name="connsiteX0" fmla="*/ 0 w 1836420"/>
                  <a:gd name="connsiteY0" fmla="*/ 236220 h 383540"/>
                  <a:gd name="connsiteX1" fmla="*/ 396240 w 1836420"/>
                  <a:gd name="connsiteY1" fmla="*/ 228600 h 383540"/>
                  <a:gd name="connsiteX2" fmla="*/ 746760 w 1836420"/>
                  <a:gd name="connsiteY2" fmla="*/ 236220 h 383540"/>
                  <a:gd name="connsiteX3" fmla="*/ 1082040 w 1836420"/>
                  <a:gd name="connsiteY3" fmla="*/ 243840 h 383540"/>
                  <a:gd name="connsiteX4" fmla="*/ 1463040 w 1836420"/>
                  <a:gd name="connsiteY4" fmla="*/ 228600 h 383540"/>
                  <a:gd name="connsiteX5" fmla="*/ 1836420 w 1836420"/>
                  <a:gd name="connsiteY5" fmla="*/ 228600 h 383540"/>
                  <a:gd name="connsiteX0" fmla="*/ 0 w 1836420"/>
                  <a:gd name="connsiteY0" fmla="*/ 236220 h 387350"/>
                  <a:gd name="connsiteX1" fmla="*/ 396240 w 1836420"/>
                  <a:gd name="connsiteY1" fmla="*/ 228600 h 387350"/>
                  <a:gd name="connsiteX2" fmla="*/ 746760 w 1836420"/>
                  <a:gd name="connsiteY2" fmla="*/ 236220 h 387350"/>
                  <a:gd name="connsiteX3" fmla="*/ 1082040 w 1836420"/>
                  <a:gd name="connsiteY3" fmla="*/ 243840 h 387350"/>
                  <a:gd name="connsiteX4" fmla="*/ 1463040 w 1836420"/>
                  <a:gd name="connsiteY4" fmla="*/ 228600 h 387350"/>
                  <a:gd name="connsiteX5" fmla="*/ 1836420 w 1836420"/>
                  <a:gd name="connsiteY5" fmla="*/ 228600 h 387350"/>
                  <a:gd name="connsiteX0" fmla="*/ 0 w 1836420"/>
                  <a:gd name="connsiteY0" fmla="*/ 236220 h 387350"/>
                  <a:gd name="connsiteX1" fmla="*/ 396240 w 1836420"/>
                  <a:gd name="connsiteY1" fmla="*/ 228600 h 387350"/>
                  <a:gd name="connsiteX2" fmla="*/ 746760 w 1836420"/>
                  <a:gd name="connsiteY2" fmla="*/ 236220 h 387350"/>
                  <a:gd name="connsiteX3" fmla="*/ 1104900 w 1836420"/>
                  <a:gd name="connsiteY3" fmla="*/ 236220 h 387350"/>
                  <a:gd name="connsiteX4" fmla="*/ 1463040 w 1836420"/>
                  <a:gd name="connsiteY4" fmla="*/ 228600 h 387350"/>
                  <a:gd name="connsiteX5" fmla="*/ 1836420 w 1836420"/>
                  <a:gd name="connsiteY5" fmla="*/ 228600 h 387350"/>
                  <a:gd name="connsiteX0" fmla="*/ 0 w 1836420"/>
                  <a:gd name="connsiteY0" fmla="*/ 236220 h 387350"/>
                  <a:gd name="connsiteX1" fmla="*/ 396240 w 1836420"/>
                  <a:gd name="connsiteY1" fmla="*/ 228600 h 387350"/>
                  <a:gd name="connsiteX2" fmla="*/ 723900 w 1836420"/>
                  <a:gd name="connsiteY2" fmla="*/ 243840 h 387350"/>
                  <a:gd name="connsiteX3" fmla="*/ 1104900 w 1836420"/>
                  <a:gd name="connsiteY3" fmla="*/ 236220 h 387350"/>
                  <a:gd name="connsiteX4" fmla="*/ 1463040 w 1836420"/>
                  <a:gd name="connsiteY4" fmla="*/ 228600 h 387350"/>
                  <a:gd name="connsiteX5" fmla="*/ 1836420 w 1836420"/>
                  <a:gd name="connsiteY5" fmla="*/ 22860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36420" h="387350">
                    <a:moveTo>
                      <a:pt x="0" y="236220"/>
                    </a:moveTo>
                    <a:cubicBezTo>
                      <a:pt x="127000" y="121920"/>
                      <a:pt x="223520" y="0"/>
                      <a:pt x="396240" y="228600"/>
                    </a:cubicBezTo>
                    <a:cubicBezTo>
                      <a:pt x="541020" y="387350"/>
                      <a:pt x="586740" y="363220"/>
                      <a:pt x="723900" y="243840"/>
                    </a:cubicBezTo>
                    <a:cubicBezTo>
                      <a:pt x="876300" y="63500"/>
                      <a:pt x="944880" y="73660"/>
                      <a:pt x="1104900" y="236220"/>
                    </a:cubicBezTo>
                    <a:cubicBezTo>
                      <a:pt x="1262380" y="375920"/>
                      <a:pt x="1336040" y="355600"/>
                      <a:pt x="1463040" y="228600"/>
                    </a:cubicBezTo>
                    <a:cubicBezTo>
                      <a:pt x="1595120" y="99060"/>
                      <a:pt x="1635760" y="76200"/>
                      <a:pt x="1836420" y="228600"/>
                    </a:cubicBezTo>
                  </a:path>
                </a:pathLst>
              </a:cu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Freeform 55"/>
            <p:cNvSpPr/>
            <p:nvPr/>
          </p:nvSpPr>
          <p:spPr>
            <a:xfrm>
              <a:off x="5325746" y="2514600"/>
              <a:ext cx="3218179" cy="4076701"/>
            </a:xfrm>
            <a:custGeom>
              <a:avLst/>
              <a:gdLst>
                <a:gd name="connsiteX0" fmla="*/ 289560 w 388620"/>
                <a:gd name="connsiteY0" fmla="*/ 4069080 h 4069080"/>
                <a:gd name="connsiteX1" fmla="*/ 274320 w 388620"/>
                <a:gd name="connsiteY1" fmla="*/ 3474720 h 4069080"/>
                <a:gd name="connsiteX2" fmla="*/ 0 w 388620"/>
                <a:gd name="connsiteY2" fmla="*/ 1379220 h 4069080"/>
                <a:gd name="connsiteX3" fmla="*/ 388620 w 388620"/>
                <a:gd name="connsiteY3" fmla="*/ 0 h 4069080"/>
                <a:gd name="connsiteX0" fmla="*/ 15240 w 114300"/>
                <a:gd name="connsiteY0" fmla="*/ 4069080 h 4069080"/>
                <a:gd name="connsiteX1" fmla="*/ 0 w 114300"/>
                <a:gd name="connsiteY1" fmla="*/ 3474720 h 4069080"/>
                <a:gd name="connsiteX2" fmla="*/ 30480 w 114300"/>
                <a:gd name="connsiteY2" fmla="*/ 807720 h 4069080"/>
                <a:gd name="connsiteX3" fmla="*/ 114300 w 114300"/>
                <a:gd name="connsiteY3" fmla="*/ 0 h 4069080"/>
                <a:gd name="connsiteX0" fmla="*/ 15240 w 830580"/>
                <a:gd name="connsiteY0" fmla="*/ 4008120 h 4008120"/>
                <a:gd name="connsiteX1" fmla="*/ 0 w 830580"/>
                <a:gd name="connsiteY1" fmla="*/ 3413760 h 4008120"/>
                <a:gd name="connsiteX2" fmla="*/ 30480 w 830580"/>
                <a:gd name="connsiteY2" fmla="*/ 746760 h 4008120"/>
                <a:gd name="connsiteX3" fmla="*/ 830580 w 830580"/>
                <a:gd name="connsiteY3" fmla="*/ 0 h 4008120"/>
                <a:gd name="connsiteX0" fmla="*/ 15240 w 830580"/>
                <a:gd name="connsiteY0" fmla="*/ 4008120 h 4008120"/>
                <a:gd name="connsiteX1" fmla="*/ 0 w 830580"/>
                <a:gd name="connsiteY1" fmla="*/ 3413760 h 4008120"/>
                <a:gd name="connsiteX2" fmla="*/ 30480 w 830580"/>
                <a:gd name="connsiteY2" fmla="*/ 746760 h 4008120"/>
                <a:gd name="connsiteX3" fmla="*/ 830580 w 830580"/>
                <a:gd name="connsiteY3" fmla="*/ 0 h 4008120"/>
                <a:gd name="connsiteX4" fmla="*/ 15240 w 830580"/>
                <a:gd name="connsiteY4" fmla="*/ 4008120 h 4008120"/>
                <a:gd name="connsiteX0" fmla="*/ 15240 w 4290060"/>
                <a:gd name="connsiteY0" fmla="*/ 4008120 h 4008120"/>
                <a:gd name="connsiteX1" fmla="*/ 0 w 4290060"/>
                <a:gd name="connsiteY1" fmla="*/ 3413760 h 4008120"/>
                <a:gd name="connsiteX2" fmla="*/ 30480 w 4290060"/>
                <a:gd name="connsiteY2" fmla="*/ 746760 h 4008120"/>
                <a:gd name="connsiteX3" fmla="*/ 830580 w 4290060"/>
                <a:gd name="connsiteY3" fmla="*/ 0 h 4008120"/>
                <a:gd name="connsiteX4" fmla="*/ 4290060 w 4290060"/>
                <a:gd name="connsiteY4" fmla="*/ 4008120 h 4008120"/>
                <a:gd name="connsiteX5" fmla="*/ 15240 w 4290060"/>
                <a:gd name="connsiteY5" fmla="*/ 4008120 h 4008120"/>
                <a:gd name="connsiteX0" fmla="*/ 15240 w 4290060"/>
                <a:gd name="connsiteY0" fmla="*/ 4061460 h 4061460"/>
                <a:gd name="connsiteX1" fmla="*/ 0 w 4290060"/>
                <a:gd name="connsiteY1" fmla="*/ 3467100 h 4061460"/>
                <a:gd name="connsiteX2" fmla="*/ 30480 w 4290060"/>
                <a:gd name="connsiteY2" fmla="*/ 800100 h 4061460"/>
                <a:gd name="connsiteX3" fmla="*/ 4274820 w 4290060"/>
                <a:gd name="connsiteY3" fmla="*/ 0 h 4061460"/>
                <a:gd name="connsiteX4" fmla="*/ 4290060 w 4290060"/>
                <a:gd name="connsiteY4" fmla="*/ 4061460 h 4061460"/>
                <a:gd name="connsiteX5" fmla="*/ 15240 w 4290060"/>
                <a:gd name="connsiteY5" fmla="*/ 4061460 h 4061460"/>
                <a:gd name="connsiteX0" fmla="*/ 15240 w 4290060"/>
                <a:gd name="connsiteY0" fmla="*/ 4061460 h 4061460"/>
                <a:gd name="connsiteX1" fmla="*/ 0 w 4290060"/>
                <a:gd name="connsiteY1" fmla="*/ 3467100 h 4061460"/>
                <a:gd name="connsiteX2" fmla="*/ 861060 w 4290060"/>
                <a:gd name="connsiteY2" fmla="*/ 0 h 4061460"/>
                <a:gd name="connsiteX3" fmla="*/ 4274820 w 4290060"/>
                <a:gd name="connsiteY3" fmla="*/ 0 h 4061460"/>
                <a:gd name="connsiteX4" fmla="*/ 4290060 w 4290060"/>
                <a:gd name="connsiteY4" fmla="*/ 4061460 h 4061460"/>
                <a:gd name="connsiteX5" fmla="*/ 15240 w 4290060"/>
                <a:gd name="connsiteY5" fmla="*/ 4061460 h 4061460"/>
                <a:gd name="connsiteX0" fmla="*/ 1432560 w 4290060"/>
                <a:gd name="connsiteY0" fmla="*/ 4069080 h 4069080"/>
                <a:gd name="connsiteX1" fmla="*/ 0 w 4290060"/>
                <a:gd name="connsiteY1" fmla="*/ 3467100 h 4069080"/>
                <a:gd name="connsiteX2" fmla="*/ 861060 w 4290060"/>
                <a:gd name="connsiteY2" fmla="*/ 0 h 4069080"/>
                <a:gd name="connsiteX3" fmla="*/ 4274820 w 4290060"/>
                <a:gd name="connsiteY3" fmla="*/ 0 h 4069080"/>
                <a:gd name="connsiteX4" fmla="*/ 4290060 w 4290060"/>
                <a:gd name="connsiteY4" fmla="*/ 4061460 h 4069080"/>
                <a:gd name="connsiteX5" fmla="*/ 1432560 w 4290060"/>
                <a:gd name="connsiteY5" fmla="*/ 4069080 h 4069080"/>
                <a:gd name="connsiteX0" fmla="*/ 571500 w 3429000"/>
                <a:gd name="connsiteY0" fmla="*/ 4069080 h 4069080"/>
                <a:gd name="connsiteX1" fmla="*/ 548640 w 3429000"/>
                <a:gd name="connsiteY1" fmla="*/ 3147060 h 4069080"/>
                <a:gd name="connsiteX2" fmla="*/ 0 w 3429000"/>
                <a:gd name="connsiteY2" fmla="*/ 0 h 4069080"/>
                <a:gd name="connsiteX3" fmla="*/ 3413760 w 3429000"/>
                <a:gd name="connsiteY3" fmla="*/ 0 h 4069080"/>
                <a:gd name="connsiteX4" fmla="*/ 3429000 w 3429000"/>
                <a:gd name="connsiteY4" fmla="*/ 4061460 h 4069080"/>
                <a:gd name="connsiteX5" fmla="*/ 571500 w 3429000"/>
                <a:gd name="connsiteY5" fmla="*/ 4069080 h 4069080"/>
                <a:gd name="connsiteX0" fmla="*/ 571500 w 3429000"/>
                <a:gd name="connsiteY0" fmla="*/ 4069080 h 4069080"/>
                <a:gd name="connsiteX1" fmla="*/ 548640 w 3429000"/>
                <a:gd name="connsiteY1" fmla="*/ 3147060 h 4069080"/>
                <a:gd name="connsiteX2" fmla="*/ 60960 w 3429000"/>
                <a:gd name="connsiteY2" fmla="*/ 746760 h 4069080"/>
                <a:gd name="connsiteX3" fmla="*/ 0 w 3429000"/>
                <a:gd name="connsiteY3" fmla="*/ 0 h 4069080"/>
                <a:gd name="connsiteX4" fmla="*/ 3413760 w 3429000"/>
                <a:gd name="connsiteY4" fmla="*/ 0 h 4069080"/>
                <a:gd name="connsiteX5" fmla="*/ 3429000 w 3429000"/>
                <a:gd name="connsiteY5" fmla="*/ 4061460 h 4069080"/>
                <a:gd name="connsiteX6" fmla="*/ 571500 w 3429000"/>
                <a:gd name="connsiteY6" fmla="*/ 4069080 h 4069080"/>
                <a:gd name="connsiteX0" fmla="*/ 942340 w 3799840"/>
                <a:gd name="connsiteY0" fmla="*/ 4069080 h 4069080"/>
                <a:gd name="connsiteX1" fmla="*/ 919480 w 3799840"/>
                <a:gd name="connsiteY1" fmla="*/ 3147060 h 4069080"/>
                <a:gd name="connsiteX2" fmla="*/ 431800 w 3799840"/>
                <a:gd name="connsiteY2" fmla="*/ 746760 h 4069080"/>
                <a:gd name="connsiteX3" fmla="*/ 370840 w 3799840"/>
                <a:gd name="connsiteY3" fmla="*/ 0 h 4069080"/>
                <a:gd name="connsiteX4" fmla="*/ 3784600 w 3799840"/>
                <a:gd name="connsiteY4" fmla="*/ 0 h 4069080"/>
                <a:gd name="connsiteX5" fmla="*/ 3799840 w 3799840"/>
                <a:gd name="connsiteY5" fmla="*/ 4061460 h 4069080"/>
                <a:gd name="connsiteX6" fmla="*/ 942340 w 3799840"/>
                <a:gd name="connsiteY6" fmla="*/ 4069080 h 4069080"/>
                <a:gd name="connsiteX0" fmla="*/ 942340 w 3799840"/>
                <a:gd name="connsiteY0" fmla="*/ 4069080 h 4069080"/>
                <a:gd name="connsiteX1" fmla="*/ 645160 w 3799840"/>
                <a:gd name="connsiteY1" fmla="*/ 3284220 h 4069080"/>
                <a:gd name="connsiteX2" fmla="*/ 431800 w 3799840"/>
                <a:gd name="connsiteY2" fmla="*/ 746760 h 4069080"/>
                <a:gd name="connsiteX3" fmla="*/ 370840 w 3799840"/>
                <a:gd name="connsiteY3" fmla="*/ 0 h 4069080"/>
                <a:gd name="connsiteX4" fmla="*/ 3784600 w 3799840"/>
                <a:gd name="connsiteY4" fmla="*/ 0 h 4069080"/>
                <a:gd name="connsiteX5" fmla="*/ 3799840 w 3799840"/>
                <a:gd name="connsiteY5" fmla="*/ 4061460 h 4069080"/>
                <a:gd name="connsiteX6" fmla="*/ 942340 w 3799840"/>
                <a:gd name="connsiteY6" fmla="*/ 4069080 h 4069080"/>
                <a:gd name="connsiteX0" fmla="*/ 942340 w 3799840"/>
                <a:gd name="connsiteY0" fmla="*/ 4069080 h 4069080"/>
                <a:gd name="connsiteX1" fmla="*/ 645160 w 3799840"/>
                <a:gd name="connsiteY1" fmla="*/ 3284220 h 4069080"/>
                <a:gd name="connsiteX2" fmla="*/ 431800 w 3799840"/>
                <a:gd name="connsiteY2" fmla="*/ 746760 h 4069080"/>
                <a:gd name="connsiteX3" fmla="*/ 370840 w 3799840"/>
                <a:gd name="connsiteY3" fmla="*/ 0 h 4069080"/>
                <a:gd name="connsiteX4" fmla="*/ 3784600 w 3799840"/>
                <a:gd name="connsiteY4" fmla="*/ 0 h 4069080"/>
                <a:gd name="connsiteX5" fmla="*/ 3799840 w 3799840"/>
                <a:gd name="connsiteY5" fmla="*/ 4061460 h 4069080"/>
                <a:gd name="connsiteX6" fmla="*/ 942340 w 3799840"/>
                <a:gd name="connsiteY6" fmla="*/ 4069080 h 4069080"/>
                <a:gd name="connsiteX0" fmla="*/ 942340 w 3799840"/>
                <a:gd name="connsiteY0" fmla="*/ 4069080 h 4069080"/>
                <a:gd name="connsiteX1" fmla="*/ 645160 w 3799840"/>
                <a:gd name="connsiteY1" fmla="*/ 3284220 h 4069080"/>
                <a:gd name="connsiteX2" fmla="*/ 431800 w 3799840"/>
                <a:gd name="connsiteY2" fmla="*/ 746760 h 4069080"/>
                <a:gd name="connsiteX3" fmla="*/ 370840 w 3799840"/>
                <a:gd name="connsiteY3" fmla="*/ 0 h 4069080"/>
                <a:gd name="connsiteX4" fmla="*/ 3784600 w 3799840"/>
                <a:gd name="connsiteY4" fmla="*/ 0 h 4069080"/>
                <a:gd name="connsiteX5" fmla="*/ 3799840 w 3799840"/>
                <a:gd name="connsiteY5" fmla="*/ 4061460 h 4069080"/>
                <a:gd name="connsiteX6" fmla="*/ 942340 w 3799840"/>
                <a:gd name="connsiteY6" fmla="*/ 4069080 h 4069080"/>
                <a:gd name="connsiteX0" fmla="*/ 942340 w 3799840"/>
                <a:gd name="connsiteY0" fmla="*/ 4069080 h 4069080"/>
                <a:gd name="connsiteX1" fmla="*/ 645160 w 3799840"/>
                <a:gd name="connsiteY1" fmla="*/ 3284220 h 4069080"/>
                <a:gd name="connsiteX2" fmla="*/ 431800 w 3799840"/>
                <a:gd name="connsiteY2" fmla="*/ 746760 h 4069080"/>
                <a:gd name="connsiteX3" fmla="*/ 370840 w 3799840"/>
                <a:gd name="connsiteY3" fmla="*/ 0 h 4069080"/>
                <a:gd name="connsiteX4" fmla="*/ 3784600 w 3799840"/>
                <a:gd name="connsiteY4" fmla="*/ 0 h 4069080"/>
                <a:gd name="connsiteX5" fmla="*/ 3799840 w 3799840"/>
                <a:gd name="connsiteY5" fmla="*/ 4061460 h 4069080"/>
                <a:gd name="connsiteX6" fmla="*/ 942340 w 3799840"/>
                <a:gd name="connsiteY6" fmla="*/ 4069080 h 4069080"/>
                <a:gd name="connsiteX0" fmla="*/ 942340 w 3799840"/>
                <a:gd name="connsiteY0" fmla="*/ 4069080 h 4069080"/>
                <a:gd name="connsiteX1" fmla="*/ 645160 w 3799840"/>
                <a:gd name="connsiteY1" fmla="*/ 3284220 h 4069080"/>
                <a:gd name="connsiteX2" fmla="*/ 431800 w 3799840"/>
                <a:gd name="connsiteY2" fmla="*/ 746760 h 4069080"/>
                <a:gd name="connsiteX3" fmla="*/ 584200 w 3799840"/>
                <a:gd name="connsiteY3" fmla="*/ 7620 h 4069080"/>
                <a:gd name="connsiteX4" fmla="*/ 3784600 w 3799840"/>
                <a:gd name="connsiteY4" fmla="*/ 0 h 4069080"/>
                <a:gd name="connsiteX5" fmla="*/ 3799840 w 3799840"/>
                <a:gd name="connsiteY5" fmla="*/ 4061460 h 4069080"/>
                <a:gd name="connsiteX6" fmla="*/ 942340 w 3799840"/>
                <a:gd name="connsiteY6" fmla="*/ 4069080 h 4069080"/>
                <a:gd name="connsiteX0" fmla="*/ 850900 w 3799840"/>
                <a:gd name="connsiteY0" fmla="*/ 4069080 h 4069080"/>
                <a:gd name="connsiteX1" fmla="*/ 645160 w 3799840"/>
                <a:gd name="connsiteY1" fmla="*/ 3284220 h 4069080"/>
                <a:gd name="connsiteX2" fmla="*/ 431800 w 3799840"/>
                <a:gd name="connsiteY2" fmla="*/ 746760 h 4069080"/>
                <a:gd name="connsiteX3" fmla="*/ 584200 w 3799840"/>
                <a:gd name="connsiteY3" fmla="*/ 7620 h 4069080"/>
                <a:gd name="connsiteX4" fmla="*/ 3784600 w 3799840"/>
                <a:gd name="connsiteY4" fmla="*/ 0 h 4069080"/>
                <a:gd name="connsiteX5" fmla="*/ 3799840 w 3799840"/>
                <a:gd name="connsiteY5" fmla="*/ 4061460 h 4069080"/>
                <a:gd name="connsiteX6" fmla="*/ 850900 w 3799840"/>
                <a:gd name="connsiteY6" fmla="*/ 4069080 h 4069080"/>
                <a:gd name="connsiteX0" fmla="*/ 850900 w 3799840"/>
                <a:gd name="connsiteY0" fmla="*/ 4069080 h 4069080"/>
                <a:gd name="connsiteX1" fmla="*/ 645160 w 3799840"/>
                <a:gd name="connsiteY1" fmla="*/ 3284220 h 4069080"/>
                <a:gd name="connsiteX2" fmla="*/ 431800 w 3799840"/>
                <a:gd name="connsiteY2" fmla="*/ 746760 h 4069080"/>
                <a:gd name="connsiteX3" fmla="*/ 584200 w 3799840"/>
                <a:gd name="connsiteY3" fmla="*/ 7620 h 4069080"/>
                <a:gd name="connsiteX4" fmla="*/ 3784600 w 3799840"/>
                <a:gd name="connsiteY4" fmla="*/ 0 h 4069080"/>
                <a:gd name="connsiteX5" fmla="*/ 3799840 w 3799840"/>
                <a:gd name="connsiteY5" fmla="*/ 4061460 h 4069080"/>
                <a:gd name="connsiteX6" fmla="*/ 850900 w 3799840"/>
                <a:gd name="connsiteY6" fmla="*/ 4069080 h 4069080"/>
                <a:gd name="connsiteX0" fmla="*/ 850900 w 3799840"/>
                <a:gd name="connsiteY0" fmla="*/ 4069080 h 4069080"/>
                <a:gd name="connsiteX1" fmla="*/ 690880 w 3799840"/>
                <a:gd name="connsiteY1" fmla="*/ 3192780 h 4069080"/>
                <a:gd name="connsiteX2" fmla="*/ 431800 w 3799840"/>
                <a:gd name="connsiteY2" fmla="*/ 746760 h 4069080"/>
                <a:gd name="connsiteX3" fmla="*/ 584200 w 3799840"/>
                <a:gd name="connsiteY3" fmla="*/ 7620 h 4069080"/>
                <a:gd name="connsiteX4" fmla="*/ 3784600 w 3799840"/>
                <a:gd name="connsiteY4" fmla="*/ 0 h 4069080"/>
                <a:gd name="connsiteX5" fmla="*/ 3799840 w 3799840"/>
                <a:gd name="connsiteY5" fmla="*/ 4061460 h 4069080"/>
                <a:gd name="connsiteX6" fmla="*/ 850900 w 3799840"/>
                <a:gd name="connsiteY6" fmla="*/ 4069080 h 4069080"/>
                <a:gd name="connsiteX0" fmla="*/ 850900 w 3799840"/>
                <a:gd name="connsiteY0" fmla="*/ 4069080 h 4069080"/>
                <a:gd name="connsiteX1" fmla="*/ 690880 w 3799840"/>
                <a:gd name="connsiteY1" fmla="*/ 3192780 h 4069080"/>
                <a:gd name="connsiteX2" fmla="*/ 431800 w 3799840"/>
                <a:gd name="connsiteY2" fmla="*/ 746760 h 4069080"/>
                <a:gd name="connsiteX3" fmla="*/ 584200 w 3799840"/>
                <a:gd name="connsiteY3" fmla="*/ 7620 h 4069080"/>
                <a:gd name="connsiteX4" fmla="*/ 3784600 w 3799840"/>
                <a:gd name="connsiteY4" fmla="*/ 0 h 4069080"/>
                <a:gd name="connsiteX5" fmla="*/ 3799840 w 3799840"/>
                <a:gd name="connsiteY5" fmla="*/ 4061460 h 4069080"/>
                <a:gd name="connsiteX6" fmla="*/ 850900 w 3799840"/>
                <a:gd name="connsiteY6" fmla="*/ 4069080 h 4069080"/>
                <a:gd name="connsiteX0" fmla="*/ 850900 w 3799840"/>
                <a:gd name="connsiteY0" fmla="*/ 4069080 h 4069080"/>
                <a:gd name="connsiteX1" fmla="*/ 690880 w 3799840"/>
                <a:gd name="connsiteY1" fmla="*/ 3192780 h 4069080"/>
                <a:gd name="connsiteX2" fmla="*/ 431800 w 3799840"/>
                <a:gd name="connsiteY2" fmla="*/ 746760 h 4069080"/>
                <a:gd name="connsiteX3" fmla="*/ 584200 w 3799840"/>
                <a:gd name="connsiteY3" fmla="*/ 7620 h 4069080"/>
                <a:gd name="connsiteX4" fmla="*/ 3784600 w 3799840"/>
                <a:gd name="connsiteY4" fmla="*/ 0 h 4069080"/>
                <a:gd name="connsiteX5" fmla="*/ 3799840 w 3799840"/>
                <a:gd name="connsiteY5" fmla="*/ 4061460 h 4069080"/>
                <a:gd name="connsiteX6" fmla="*/ 850900 w 3799840"/>
                <a:gd name="connsiteY6" fmla="*/ 4069080 h 4069080"/>
                <a:gd name="connsiteX0" fmla="*/ 850900 w 3799840"/>
                <a:gd name="connsiteY0" fmla="*/ 4069080 h 4069080"/>
                <a:gd name="connsiteX1" fmla="*/ 706120 w 3799840"/>
                <a:gd name="connsiteY1" fmla="*/ 2827020 h 4069080"/>
                <a:gd name="connsiteX2" fmla="*/ 431800 w 3799840"/>
                <a:gd name="connsiteY2" fmla="*/ 746760 h 4069080"/>
                <a:gd name="connsiteX3" fmla="*/ 584200 w 3799840"/>
                <a:gd name="connsiteY3" fmla="*/ 7620 h 4069080"/>
                <a:gd name="connsiteX4" fmla="*/ 3784600 w 3799840"/>
                <a:gd name="connsiteY4" fmla="*/ 0 h 4069080"/>
                <a:gd name="connsiteX5" fmla="*/ 3799840 w 3799840"/>
                <a:gd name="connsiteY5" fmla="*/ 4061460 h 4069080"/>
                <a:gd name="connsiteX6" fmla="*/ 850900 w 3799840"/>
                <a:gd name="connsiteY6" fmla="*/ 4069080 h 4069080"/>
                <a:gd name="connsiteX0" fmla="*/ 797560 w 3746500"/>
                <a:gd name="connsiteY0" fmla="*/ 4069080 h 4069080"/>
                <a:gd name="connsiteX1" fmla="*/ 652780 w 3746500"/>
                <a:gd name="connsiteY1" fmla="*/ 2827020 h 4069080"/>
                <a:gd name="connsiteX2" fmla="*/ 431800 w 3746500"/>
                <a:gd name="connsiteY2" fmla="*/ 1066800 h 4069080"/>
                <a:gd name="connsiteX3" fmla="*/ 530860 w 3746500"/>
                <a:gd name="connsiteY3" fmla="*/ 7620 h 4069080"/>
                <a:gd name="connsiteX4" fmla="*/ 3731260 w 3746500"/>
                <a:gd name="connsiteY4" fmla="*/ 0 h 4069080"/>
                <a:gd name="connsiteX5" fmla="*/ 3746500 w 3746500"/>
                <a:gd name="connsiteY5" fmla="*/ 4061460 h 4069080"/>
                <a:gd name="connsiteX6" fmla="*/ 797560 w 3746500"/>
                <a:gd name="connsiteY6" fmla="*/ 4069080 h 4069080"/>
                <a:gd name="connsiteX0" fmla="*/ 828040 w 3776980"/>
                <a:gd name="connsiteY0" fmla="*/ 4069080 h 4069080"/>
                <a:gd name="connsiteX1" fmla="*/ 683260 w 3776980"/>
                <a:gd name="connsiteY1" fmla="*/ 2827020 h 4069080"/>
                <a:gd name="connsiteX2" fmla="*/ 431800 w 3776980"/>
                <a:gd name="connsiteY2" fmla="*/ 1143000 h 4069080"/>
                <a:gd name="connsiteX3" fmla="*/ 561340 w 3776980"/>
                <a:gd name="connsiteY3" fmla="*/ 7620 h 4069080"/>
                <a:gd name="connsiteX4" fmla="*/ 3761740 w 3776980"/>
                <a:gd name="connsiteY4" fmla="*/ 0 h 4069080"/>
                <a:gd name="connsiteX5" fmla="*/ 3776980 w 3776980"/>
                <a:gd name="connsiteY5" fmla="*/ 4061460 h 4069080"/>
                <a:gd name="connsiteX6" fmla="*/ 828040 w 3776980"/>
                <a:gd name="connsiteY6" fmla="*/ 4069080 h 4069080"/>
                <a:gd name="connsiteX0" fmla="*/ 828040 w 3776980"/>
                <a:gd name="connsiteY0" fmla="*/ 4069080 h 4069080"/>
                <a:gd name="connsiteX1" fmla="*/ 652780 w 3776980"/>
                <a:gd name="connsiteY1" fmla="*/ 2865120 h 4069080"/>
                <a:gd name="connsiteX2" fmla="*/ 431800 w 3776980"/>
                <a:gd name="connsiteY2" fmla="*/ 1143000 h 4069080"/>
                <a:gd name="connsiteX3" fmla="*/ 561340 w 3776980"/>
                <a:gd name="connsiteY3" fmla="*/ 7620 h 4069080"/>
                <a:gd name="connsiteX4" fmla="*/ 3761740 w 3776980"/>
                <a:gd name="connsiteY4" fmla="*/ 0 h 4069080"/>
                <a:gd name="connsiteX5" fmla="*/ 3776980 w 3776980"/>
                <a:gd name="connsiteY5" fmla="*/ 4061460 h 4069080"/>
                <a:gd name="connsiteX6" fmla="*/ 828040 w 3776980"/>
                <a:gd name="connsiteY6" fmla="*/ 4069080 h 4069080"/>
                <a:gd name="connsiteX0" fmla="*/ 828040 w 3776980"/>
                <a:gd name="connsiteY0" fmla="*/ 4069080 h 4069080"/>
                <a:gd name="connsiteX1" fmla="*/ 652780 w 3776980"/>
                <a:gd name="connsiteY1" fmla="*/ 2865120 h 4069080"/>
                <a:gd name="connsiteX2" fmla="*/ 431800 w 3776980"/>
                <a:gd name="connsiteY2" fmla="*/ 1143000 h 4069080"/>
                <a:gd name="connsiteX3" fmla="*/ 561340 w 3776980"/>
                <a:gd name="connsiteY3" fmla="*/ 7620 h 4069080"/>
                <a:gd name="connsiteX4" fmla="*/ 3761740 w 3776980"/>
                <a:gd name="connsiteY4" fmla="*/ 0 h 4069080"/>
                <a:gd name="connsiteX5" fmla="*/ 3776980 w 3776980"/>
                <a:gd name="connsiteY5" fmla="*/ 4061460 h 4069080"/>
                <a:gd name="connsiteX6" fmla="*/ 828040 w 3776980"/>
                <a:gd name="connsiteY6" fmla="*/ 4069080 h 4069080"/>
                <a:gd name="connsiteX0" fmla="*/ 828040 w 3776980"/>
                <a:gd name="connsiteY0" fmla="*/ 4069080 h 4069080"/>
                <a:gd name="connsiteX1" fmla="*/ 637540 w 3776980"/>
                <a:gd name="connsiteY1" fmla="*/ 2994660 h 4069080"/>
                <a:gd name="connsiteX2" fmla="*/ 431800 w 3776980"/>
                <a:gd name="connsiteY2" fmla="*/ 1143000 h 4069080"/>
                <a:gd name="connsiteX3" fmla="*/ 561340 w 3776980"/>
                <a:gd name="connsiteY3" fmla="*/ 7620 h 4069080"/>
                <a:gd name="connsiteX4" fmla="*/ 3761740 w 3776980"/>
                <a:gd name="connsiteY4" fmla="*/ 0 h 4069080"/>
                <a:gd name="connsiteX5" fmla="*/ 3776980 w 3776980"/>
                <a:gd name="connsiteY5" fmla="*/ 4061460 h 4069080"/>
                <a:gd name="connsiteX6" fmla="*/ 828040 w 3776980"/>
                <a:gd name="connsiteY6" fmla="*/ 4069080 h 4069080"/>
                <a:gd name="connsiteX0" fmla="*/ 787400 w 3736340"/>
                <a:gd name="connsiteY0" fmla="*/ 4069080 h 4069080"/>
                <a:gd name="connsiteX1" fmla="*/ 596900 w 3736340"/>
                <a:gd name="connsiteY1" fmla="*/ 2994660 h 4069080"/>
                <a:gd name="connsiteX2" fmla="*/ 520700 w 3736340"/>
                <a:gd name="connsiteY2" fmla="*/ 7620 h 4069080"/>
                <a:gd name="connsiteX3" fmla="*/ 3721100 w 3736340"/>
                <a:gd name="connsiteY3" fmla="*/ 0 h 4069080"/>
                <a:gd name="connsiteX4" fmla="*/ 3736340 w 3736340"/>
                <a:gd name="connsiteY4" fmla="*/ 4061460 h 4069080"/>
                <a:gd name="connsiteX5" fmla="*/ 787400 w 3736340"/>
                <a:gd name="connsiteY5" fmla="*/ 4069080 h 4069080"/>
                <a:gd name="connsiteX0" fmla="*/ 755650 w 3704590"/>
                <a:gd name="connsiteY0" fmla="*/ 4069080 h 4069080"/>
                <a:gd name="connsiteX1" fmla="*/ 488950 w 3704590"/>
                <a:gd name="connsiteY1" fmla="*/ 7620 h 4069080"/>
                <a:gd name="connsiteX2" fmla="*/ 3689350 w 3704590"/>
                <a:gd name="connsiteY2" fmla="*/ 0 h 4069080"/>
                <a:gd name="connsiteX3" fmla="*/ 3704590 w 3704590"/>
                <a:gd name="connsiteY3" fmla="*/ 4061460 h 4069080"/>
                <a:gd name="connsiteX4" fmla="*/ 755650 w 3704590"/>
                <a:gd name="connsiteY4" fmla="*/ 4069080 h 4069080"/>
                <a:gd name="connsiteX0" fmla="*/ 755650 w 3704590"/>
                <a:gd name="connsiteY0" fmla="*/ 4069080 h 4069080"/>
                <a:gd name="connsiteX1" fmla="*/ 488950 w 3704590"/>
                <a:gd name="connsiteY1" fmla="*/ 7620 h 4069080"/>
                <a:gd name="connsiteX2" fmla="*/ 3689350 w 3704590"/>
                <a:gd name="connsiteY2" fmla="*/ 0 h 4069080"/>
                <a:gd name="connsiteX3" fmla="*/ 3704590 w 3704590"/>
                <a:gd name="connsiteY3" fmla="*/ 4061460 h 4069080"/>
                <a:gd name="connsiteX4" fmla="*/ 755650 w 3704590"/>
                <a:gd name="connsiteY4" fmla="*/ 4069080 h 4069080"/>
                <a:gd name="connsiteX0" fmla="*/ 266700 w 3215640"/>
                <a:gd name="connsiteY0" fmla="*/ 4069080 h 4069080"/>
                <a:gd name="connsiteX1" fmla="*/ 0 w 3215640"/>
                <a:gd name="connsiteY1" fmla="*/ 7620 h 4069080"/>
                <a:gd name="connsiteX2" fmla="*/ 3200400 w 3215640"/>
                <a:gd name="connsiteY2" fmla="*/ 0 h 4069080"/>
                <a:gd name="connsiteX3" fmla="*/ 3215640 w 3215640"/>
                <a:gd name="connsiteY3" fmla="*/ 4061460 h 4069080"/>
                <a:gd name="connsiteX4" fmla="*/ 266700 w 3215640"/>
                <a:gd name="connsiteY4" fmla="*/ 4069080 h 4069080"/>
                <a:gd name="connsiteX0" fmla="*/ 198120 w 3215640"/>
                <a:gd name="connsiteY0" fmla="*/ 4076700 h 4076700"/>
                <a:gd name="connsiteX1" fmla="*/ 0 w 3215640"/>
                <a:gd name="connsiteY1" fmla="*/ 7620 h 4076700"/>
                <a:gd name="connsiteX2" fmla="*/ 3200400 w 3215640"/>
                <a:gd name="connsiteY2" fmla="*/ 0 h 4076700"/>
                <a:gd name="connsiteX3" fmla="*/ 3215640 w 3215640"/>
                <a:gd name="connsiteY3" fmla="*/ 4061460 h 4076700"/>
                <a:gd name="connsiteX4" fmla="*/ 198120 w 3215640"/>
                <a:gd name="connsiteY4" fmla="*/ 4076700 h 4076700"/>
                <a:gd name="connsiteX0" fmla="*/ 198120 w 3215640"/>
                <a:gd name="connsiteY0" fmla="*/ 4076700 h 4076700"/>
                <a:gd name="connsiteX1" fmla="*/ 0 w 3215640"/>
                <a:gd name="connsiteY1" fmla="*/ 7620 h 4076700"/>
                <a:gd name="connsiteX2" fmla="*/ 3200400 w 3215640"/>
                <a:gd name="connsiteY2" fmla="*/ 0 h 4076700"/>
                <a:gd name="connsiteX3" fmla="*/ 3215640 w 3215640"/>
                <a:gd name="connsiteY3" fmla="*/ 4061460 h 4076700"/>
                <a:gd name="connsiteX4" fmla="*/ 198120 w 3215640"/>
                <a:gd name="connsiteY4" fmla="*/ 4076700 h 4076700"/>
                <a:gd name="connsiteX0" fmla="*/ 144780 w 3215640"/>
                <a:gd name="connsiteY0" fmla="*/ 4076700 h 4076700"/>
                <a:gd name="connsiteX1" fmla="*/ 0 w 3215640"/>
                <a:gd name="connsiteY1" fmla="*/ 7620 h 4076700"/>
                <a:gd name="connsiteX2" fmla="*/ 3200400 w 3215640"/>
                <a:gd name="connsiteY2" fmla="*/ 0 h 4076700"/>
                <a:gd name="connsiteX3" fmla="*/ 3215640 w 3215640"/>
                <a:gd name="connsiteY3" fmla="*/ 4061460 h 4076700"/>
                <a:gd name="connsiteX4" fmla="*/ 144780 w 3215640"/>
                <a:gd name="connsiteY4" fmla="*/ 4076700 h 4076700"/>
                <a:gd name="connsiteX0" fmla="*/ 144780 w 3215640"/>
                <a:gd name="connsiteY0" fmla="*/ 4076700 h 4076700"/>
                <a:gd name="connsiteX1" fmla="*/ 0 w 3215640"/>
                <a:gd name="connsiteY1" fmla="*/ 7620 h 4076700"/>
                <a:gd name="connsiteX2" fmla="*/ 3200400 w 3215640"/>
                <a:gd name="connsiteY2" fmla="*/ 0 h 4076700"/>
                <a:gd name="connsiteX3" fmla="*/ 3215640 w 3215640"/>
                <a:gd name="connsiteY3" fmla="*/ 4061460 h 4076700"/>
                <a:gd name="connsiteX4" fmla="*/ 144780 w 3215640"/>
                <a:gd name="connsiteY4" fmla="*/ 4076700 h 4076700"/>
                <a:gd name="connsiteX0" fmla="*/ 33020 w 3218180"/>
                <a:gd name="connsiteY0" fmla="*/ 4076700 h 4076700"/>
                <a:gd name="connsiteX1" fmla="*/ 2540 w 3218180"/>
                <a:gd name="connsiteY1" fmla="*/ 7620 h 4076700"/>
                <a:gd name="connsiteX2" fmla="*/ 3202940 w 3218180"/>
                <a:gd name="connsiteY2" fmla="*/ 0 h 4076700"/>
                <a:gd name="connsiteX3" fmla="*/ 3218180 w 3218180"/>
                <a:gd name="connsiteY3" fmla="*/ 4061460 h 4076700"/>
                <a:gd name="connsiteX4" fmla="*/ 33020 w 3218180"/>
                <a:gd name="connsiteY4" fmla="*/ 4076700 h 407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8180" h="4076700">
                  <a:moveTo>
                    <a:pt x="33020" y="4076700"/>
                  </a:moveTo>
                  <a:cubicBezTo>
                    <a:pt x="0" y="3355340"/>
                    <a:pt x="16510" y="1005840"/>
                    <a:pt x="2540" y="7620"/>
                  </a:cubicBezTo>
                  <a:lnTo>
                    <a:pt x="3202940" y="0"/>
                  </a:lnTo>
                  <a:lnTo>
                    <a:pt x="3218180" y="4061460"/>
                  </a:lnTo>
                  <a:lnTo>
                    <a:pt x="33020" y="4076700"/>
                  </a:lnTo>
                  <a:close/>
                </a:path>
              </a:pathLst>
            </a:cu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Beach</a:t>
              </a:r>
              <a:endParaRPr lang="en-US" dirty="0"/>
            </a:p>
          </p:txBody>
        </p:sp>
        <p:grpSp>
          <p:nvGrpSpPr>
            <p:cNvPr id="57" name="Group 10"/>
            <p:cNvGrpSpPr/>
            <p:nvPr/>
          </p:nvGrpSpPr>
          <p:grpSpPr>
            <a:xfrm>
              <a:off x="2806065" y="3070860"/>
              <a:ext cx="1859280" cy="3332480"/>
              <a:chOff x="1211580" y="1295400"/>
              <a:chExt cx="1859280" cy="3332480"/>
            </a:xfrm>
          </p:grpSpPr>
          <p:sp>
            <p:nvSpPr>
              <p:cNvPr id="59" name="Freeform 58"/>
              <p:cNvSpPr/>
              <p:nvPr/>
            </p:nvSpPr>
            <p:spPr>
              <a:xfrm>
                <a:off x="2126407" y="1385206"/>
                <a:ext cx="45719" cy="2977243"/>
              </a:xfrm>
              <a:custGeom>
                <a:avLst/>
                <a:gdLst>
                  <a:gd name="connsiteX0" fmla="*/ 0 w 0"/>
                  <a:gd name="connsiteY0" fmla="*/ 0 h 2258008"/>
                  <a:gd name="connsiteX1" fmla="*/ 0 w 0"/>
                  <a:gd name="connsiteY1" fmla="*/ 2258008 h 2258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258008">
                    <a:moveTo>
                      <a:pt x="0" y="0"/>
                    </a:moveTo>
                    <a:lnTo>
                      <a:pt x="0" y="2258008"/>
                    </a:lnTo>
                  </a:path>
                </a:pathLst>
              </a:cu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2844592" y="1385206"/>
                <a:ext cx="45719" cy="2977243"/>
              </a:xfrm>
              <a:custGeom>
                <a:avLst/>
                <a:gdLst>
                  <a:gd name="connsiteX0" fmla="*/ 0 w 0"/>
                  <a:gd name="connsiteY0" fmla="*/ 0 h 2258008"/>
                  <a:gd name="connsiteX1" fmla="*/ 0 w 0"/>
                  <a:gd name="connsiteY1" fmla="*/ 2258008 h 2258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258008">
                    <a:moveTo>
                      <a:pt x="0" y="0"/>
                    </a:moveTo>
                    <a:lnTo>
                      <a:pt x="0" y="2258008"/>
                    </a:lnTo>
                  </a:path>
                </a:pathLst>
              </a:cu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1234440" y="4282440"/>
                <a:ext cx="1836420" cy="345440"/>
              </a:xfrm>
              <a:custGeom>
                <a:avLst/>
                <a:gdLst>
                  <a:gd name="connsiteX0" fmla="*/ 0 w 1836420"/>
                  <a:gd name="connsiteY0" fmla="*/ 99060 h 106680"/>
                  <a:gd name="connsiteX1" fmla="*/ 472440 w 1836420"/>
                  <a:gd name="connsiteY1" fmla="*/ 0 h 106680"/>
                  <a:gd name="connsiteX2" fmla="*/ 1234440 w 1836420"/>
                  <a:gd name="connsiteY2" fmla="*/ 106680 h 106680"/>
                  <a:gd name="connsiteX3" fmla="*/ 1836420 w 1836420"/>
                  <a:gd name="connsiteY3" fmla="*/ 91440 h 106680"/>
                  <a:gd name="connsiteX0" fmla="*/ 0 w 1836420"/>
                  <a:gd name="connsiteY0" fmla="*/ 7620 h 15240"/>
                  <a:gd name="connsiteX1" fmla="*/ 495300 w 1836420"/>
                  <a:gd name="connsiteY1" fmla="*/ 7620 h 15240"/>
                  <a:gd name="connsiteX2" fmla="*/ 1234440 w 1836420"/>
                  <a:gd name="connsiteY2" fmla="*/ 15240 h 15240"/>
                  <a:gd name="connsiteX3" fmla="*/ 1836420 w 1836420"/>
                  <a:gd name="connsiteY3" fmla="*/ 0 h 15240"/>
                  <a:gd name="connsiteX0" fmla="*/ 0 w 1836420"/>
                  <a:gd name="connsiteY0" fmla="*/ 274320 h 281940"/>
                  <a:gd name="connsiteX1" fmla="*/ 495300 w 1836420"/>
                  <a:gd name="connsiteY1" fmla="*/ 274320 h 281940"/>
                  <a:gd name="connsiteX2" fmla="*/ 1234440 w 1836420"/>
                  <a:gd name="connsiteY2" fmla="*/ 281940 h 281940"/>
                  <a:gd name="connsiteX3" fmla="*/ 1836420 w 1836420"/>
                  <a:gd name="connsiteY3" fmla="*/ 266700 h 281940"/>
                  <a:gd name="connsiteX0" fmla="*/ 0 w 1836420"/>
                  <a:gd name="connsiteY0" fmla="*/ 274320 h 281940"/>
                  <a:gd name="connsiteX1" fmla="*/ 495300 w 1836420"/>
                  <a:gd name="connsiteY1" fmla="*/ 274320 h 281940"/>
                  <a:gd name="connsiteX2" fmla="*/ 1234440 w 1836420"/>
                  <a:gd name="connsiteY2" fmla="*/ 281940 h 281940"/>
                  <a:gd name="connsiteX3" fmla="*/ 1836420 w 1836420"/>
                  <a:gd name="connsiteY3" fmla="*/ 266700 h 281940"/>
                  <a:gd name="connsiteX0" fmla="*/ 0 w 1836420"/>
                  <a:gd name="connsiteY0" fmla="*/ 289560 h 297180"/>
                  <a:gd name="connsiteX1" fmla="*/ 495300 w 1836420"/>
                  <a:gd name="connsiteY1" fmla="*/ 289560 h 297180"/>
                  <a:gd name="connsiteX2" fmla="*/ 1234440 w 1836420"/>
                  <a:gd name="connsiteY2" fmla="*/ 297180 h 297180"/>
                  <a:gd name="connsiteX3" fmla="*/ 1836420 w 1836420"/>
                  <a:gd name="connsiteY3" fmla="*/ 281940 h 297180"/>
                  <a:gd name="connsiteX0" fmla="*/ 0 w 1836420"/>
                  <a:gd name="connsiteY0" fmla="*/ 289560 h 299720"/>
                  <a:gd name="connsiteX1" fmla="*/ 495300 w 1836420"/>
                  <a:gd name="connsiteY1" fmla="*/ 289560 h 299720"/>
                  <a:gd name="connsiteX2" fmla="*/ 1234440 w 1836420"/>
                  <a:gd name="connsiteY2" fmla="*/ 297180 h 299720"/>
                  <a:gd name="connsiteX3" fmla="*/ 1836420 w 1836420"/>
                  <a:gd name="connsiteY3" fmla="*/ 281940 h 299720"/>
                  <a:gd name="connsiteX0" fmla="*/ 0 w 1836420"/>
                  <a:gd name="connsiteY0" fmla="*/ 297180 h 304800"/>
                  <a:gd name="connsiteX1" fmla="*/ 396240 w 1836420"/>
                  <a:gd name="connsiteY1" fmla="*/ 289560 h 304800"/>
                  <a:gd name="connsiteX2" fmla="*/ 1234440 w 1836420"/>
                  <a:gd name="connsiteY2" fmla="*/ 304800 h 304800"/>
                  <a:gd name="connsiteX3" fmla="*/ 1836420 w 1836420"/>
                  <a:gd name="connsiteY3" fmla="*/ 289560 h 304800"/>
                  <a:gd name="connsiteX0" fmla="*/ 0 w 1836420"/>
                  <a:gd name="connsiteY0" fmla="*/ 297180 h 304800"/>
                  <a:gd name="connsiteX1" fmla="*/ 396240 w 1836420"/>
                  <a:gd name="connsiteY1" fmla="*/ 289560 h 304800"/>
                  <a:gd name="connsiteX2" fmla="*/ 693420 w 1836420"/>
                  <a:gd name="connsiteY2" fmla="*/ 274320 h 304800"/>
                  <a:gd name="connsiteX3" fmla="*/ 1234440 w 1836420"/>
                  <a:gd name="connsiteY3" fmla="*/ 304800 h 304800"/>
                  <a:gd name="connsiteX4" fmla="*/ 1836420 w 1836420"/>
                  <a:gd name="connsiteY4" fmla="*/ 289560 h 304800"/>
                  <a:gd name="connsiteX0" fmla="*/ 0 w 1836420"/>
                  <a:gd name="connsiteY0" fmla="*/ 297180 h 304800"/>
                  <a:gd name="connsiteX1" fmla="*/ 396240 w 1836420"/>
                  <a:gd name="connsiteY1" fmla="*/ 289560 h 304800"/>
                  <a:gd name="connsiteX2" fmla="*/ 693420 w 1836420"/>
                  <a:gd name="connsiteY2" fmla="*/ 274320 h 304800"/>
                  <a:gd name="connsiteX3" fmla="*/ 1082040 w 1836420"/>
                  <a:gd name="connsiteY3" fmla="*/ 304800 h 304800"/>
                  <a:gd name="connsiteX4" fmla="*/ 1836420 w 1836420"/>
                  <a:gd name="connsiteY4" fmla="*/ 289560 h 304800"/>
                  <a:gd name="connsiteX0" fmla="*/ 0 w 1836420"/>
                  <a:gd name="connsiteY0" fmla="*/ 297180 h 304800"/>
                  <a:gd name="connsiteX1" fmla="*/ 396240 w 1836420"/>
                  <a:gd name="connsiteY1" fmla="*/ 289560 h 304800"/>
                  <a:gd name="connsiteX2" fmla="*/ 693420 w 1836420"/>
                  <a:gd name="connsiteY2" fmla="*/ 274320 h 304800"/>
                  <a:gd name="connsiteX3" fmla="*/ 1082040 w 1836420"/>
                  <a:gd name="connsiteY3" fmla="*/ 304800 h 304800"/>
                  <a:gd name="connsiteX4" fmla="*/ 1463040 w 1836420"/>
                  <a:gd name="connsiteY4" fmla="*/ 289560 h 304800"/>
                  <a:gd name="connsiteX5" fmla="*/ 1836420 w 1836420"/>
                  <a:gd name="connsiteY5" fmla="*/ 289560 h 304800"/>
                  <a:gd name="connsiteX0" fmla="*/ 0 w 1836420"/>
                  <a:gd name="connsiteY0" fmla="*/ 297180 h 402590"/>
                  <a:gd name="connsiteX1" fmla="*/ 396240 w 1836420"/>
                  <a:gd name="connsiteY1" fmla="*/ 289560 h 402590"/>
                  <a:gd name="connsiteX2" fmla="*/ 693420 w 1836420"/>
                  <a:gd name="connsiteY2" fmla="*/ 274320 h 402590"/>
                  <a:gd name="connsiteX3" fmla="*/ 1082040 w 1836420"/>
                  <a:gd name="connsiteY3" fmla="*/ 304800 h 402590"/>
                  <a:gd name="connsiteX4" fmla="*/ 1463040 w 1836420"/>
                  <a:gd name="connsiteY4" fmla="*/ 289560 h 402590"/>
                  <a:gd name="connsiteX5" fmla="*/ 1836420 w 1836420"/>
                  <a:gd name="connsiteY5" fmla="*/ 289560 h 402590"/>
                  <a:gd name="connsiteX0" fmla="*/ 0 w 1836420"/>
                  <a:gd name="connsiteY0" fmla="*/ 297180 h 402590"/>
                  <a:gd name="connsiteX1" fmla="*/ 396240 w 1836420"/>
                  <a:gd name="connsiteY1" fmla="*/ 289560 h 402590"/>
                  <a:gd name="connsiteX2" fmla="*/ 693420 w 1836420"/>
                  <a:gd name="connsiteY2" fmla="*/ 274320 h 402590"/>
                  <a:gd name="connsiteX3" fmla="*/ 1082040 w 1836420"/>
                  <a:gd name="connsiteY3" fmla="*/ 304800 h 402590"/>
                  <a:gd name="connsiteX4" fmla="*/ 1463040 w 1836420"/>
                  <a:gd name="connsiteY4" fmla="*/ 289560 h 402590"/>
                  <a:gd name="connsiteX5" fmla="*/ 1836420 w 1836420"/>
                  <a:gd name="connsiteY5" fmla="*/ 289560 h 402590"/>
                  <a:gd name="connsiteX0" fmla="*/ 0 w 1836420"/>
                  <a:gd name="connsiteY0" fmla="*/ 297180 h 402590"/>
                  <a:gd name="connsiteX1" fmla="*/ 396240 w 1836420"/>
                  <a:gd name="connsiteY1" fmla="*/ 289560 h 402590"/>
                  <a:gd name="connsiteX2" fmla="*/ 693420 w 1836420"/>
                  <a:gd name="connsiteY2" fmla="*/ 274320 h 402590"/>
                  <a:gd name="connsiteX3" fmla="*/ 1082040 w 1836420"/>
                  <a:gd name="connsiteY3" fmla="*/ 304800 h 402590"/>
                  <a:gd name="connsiteX4" fmla="*/ 1463040 w 1836420"/>
                  <a:gd name="connsiteY4" fmla="*/ 289560 h 402590"/>
                  <a:gd name="connsiteX5" fmla="*/ 1836420 w 1836420"/>
                  <a:gd name="connsiteY5" fmla="*/ 289560 h 402590"/>
                  <a:gd name="connsiteX0" fmla="*/ 0 w 1836420"/>
                  <a:gd name="connsiteY0" fmla="*/ 297180 h 402590"/>
                  <a:gd name="connsiteX1" fmla="*/ 396240 w 1836420"/>
                  <a:gd name="connsiteY1" fmla="*/ 289560 h 402590"/>
                  <a:gd name="connsiteX2" fmla="*/ 693420 w 1836420"/>
                  <a:gd name="connsiteY2" fmla="*/ 274320 h 402590"/>
                  <a:gd name="connsiteX3" fmla="*/ 1082040 w 1836420"/>
                  <a:gd name="connsiteY3" fmla="*/ 304800 h 402590"/>
                  <a:gd name="connsiteX4" fmla="*/ 1463040 w 1836420"/>
                  <a:gd name="connsiteY4" fmla="*/ 289560 h 402590"/>
                  <a:gd name="connsiteX5" fmla="*/ 1836420 w 1836420"/>
                  <a:gd name="connsiteY5" fmla="*/ 289560 h 402590"/>
                  <a:gd name="connsiteX0" fmla="*/ 0 w 1836420"/>
                  <a:gd name="connsiteY0" fmla="*/ 297180 h 444500"/>
                  <a:gd name="connsiteX1" fmla="*/ 396240 w 1836420"/>
                  <a:gd name="connsiteY1" fmla="*/ 289560 h 444500"/>
                  <a:gd name="connsiteX2" fmla="*/ 693420 w 1836420"/>
                  <a:gd name="connsiteY2" fmla="*/ 274320 h 444500"/>
                  <a:gd name="connsiteX3" fmla="*/ 1082040 w 1836420"/>
                  <a:gd name="connsiteY3" fmla="*/ 304800 h 444500"/>
                  <a:gd name="connsiteX4" fmla="*/ 1463040 w 1836420"/>
                  <a:gd name="connsiteY4" fmla="*/ 289560 h 444500"/>
                  <a:gd name="connsiteX5" fmla="*/ 1836420 w 1836420"/>
                  <a:gd name="connsiteY5" fmla="*/ 289560 h 444500"/>
                  <a:gd name="connsiteX0" fmla="*/ 0 w 1836420"/>
                  <a:gd name="connsiteY0" fmla="*/ 297180 h 444500"/>
                  <a:gd name="connsiteX1" fmla="*/ 396240 w 1836420"/>
                  <a:gd name="connsiteY1" fmla="*/ 289560 h 444500"/>
                  <a:gd name="connsiteX2" fmla="*/ 693420 w 1836420"/>
                  <a:gd name="connsiteY2" fmla="*/ 274320 h 444500"/>
                  <a:gd name="connsiteX3" fmla="*/ 1082040 w 1836420"/>
                  <a:gd name="connsiteY3" fmla="*/ 304800 h 444500"/>
                  <a:gd name="connsiteX4" fmla="*/ 1463040 w 1836420"/>
                  <a:gd name="connsiteY4" fmla="*/ 289560 h 444500"/>
                  <a:gd name="connsiteX5" fmla="*/ 1836420 w 1836420"/>
                  <a:gd name="connsiteY5" fmla="*/ 289560 h 444500"/>
                  <a:gd name="connsiteX0" fmla="*/ 0 w 1836420"/>
                  <a:gd name="connsiteY0" fmla="*/ 297180 h 444500"/>
                  <a:gd name="connsiteX1" fmla="*/ 396240 w 1836420"/>
                  <a:gd name="connsiteY1" fmla="*/ 289560 h 444500"/>
                  <a:gd name="connsiteX2" fmla="*/ 693420 w 1836420"/>
                  <a:gd name="connsiteY2" fmla="*/ 274320 h 444500"/>
                  <a:gd name="connsiteX3" fmla="*/ 1082040 w 1836420"/>
                  <a:gd name="connsiteY3" fmla="*/ 304800 h 444500"/>
                  <a:gd name="connsiteX4" fmla="*/ 1463040 w 1836420"/>
                  <a:gd name="connsiteY4" fmla="*/ 289560 h 444500"/>
                  <a:gd name="connsiteX5" fmla="*/ 1836420 w 1836420"/>
                  <a:gd name="connsiteY5" fmla="*/ 289560 h 444500"/>
                  <a:gd name="connsiteX0" fmla="*/ 0 w 1836420"/>
                  <a:gd name="connsiteY0" fmla="*/ 297180 h 444500"/>
                  <a:gd name="connsiteX1" fmla="*/ 396240 w 1836420"/>
                  <a:gd name="connsiteY1" fmla="*/ 289560 h 444500"/>
                  <a:gd name="connsiteX2" fmla="*/ 693420 w 1836420"/>
                  <a:gd name="connsiteY2" fmla="*/ 274320 h 444500"/>
                  <a:gd name="connsiteX3" fmla="*/ 1082040 w 1836420"/>
                  <a:gd name="connsiteY3" fmla="*/ 304800 h 444500"/>
                  <a:gd name="connsiteX4" fmla="*/ 1463040 w 1836420"/>
                  <a:gd name="connsiteY4" fmla="*/ 289560 h 444500"/>
                  <a:gd name="connsiteX5" fmla="*/ 1836420 w 1836420"/>
                  <a:gd name="connsiteY5" fmla="*/ 289560 h 444500"/>
                  <a:gd name="connsiteX0" fmla="*/ 0 w 1836420"/>
                  <a:gd name="connsiteY0" fmla="*/ 297180 h 444500"/>
                  <a:gd name="connsiteX1" fmla="*/ 396240 w 1836420"/>
                  <a:gd name="connsiteY1" fmla="*/ 289560 h 444500"/>
                  <a:gd name="connsiteX2" fmla="*/ 693420 w 1836420"/>
                  <a:gd name="connsiteY2" fmla="*/ 274320 h 444500"/>
                  <a:gd name="connsiteX3" fmla="*/ 1082040 w 1836420"/>
                  <a:gd name="connsiteY3" fmla="*/ 304800 h 444500"/>
                  <a:gd name="connsiteX4" fmla="*/ 1463040 w 1836420"/>
                  <a:gd name="connsiteY4" fmla="*/ 289560 h 444500"/>
                  <a:gd name="connsiteX5" fmla="*/ 1836420 w 1836420"/>
                  <a:gd name="connsiteY5" fmla="*/ 289560 h 444500"/>
                  <a:gd name="connsiteX0" fmla="*/ 0 w 1836420"/>
                  <a:gd name="connsiteY0" fmla="*/ 236220 h 383540"/>
                  <a:gd name="connsiteX1" fmla="*/ 396240 w 1836420"/>
                  <a:gd name="connsiteY1" fmla="*/ 228600 h 383540"/>
                  <a:gd name="connsiteX2" fmla="*/ 693420 w 1836420"/>
                  <a:gd name="connsiteY2" fmla="*/ 213360 h 383540"/>
                  <a:gd name="connsiteX3" fmla="*/ 1082040 w 1836420"/>
                  <a:gd name="connsiteY3" fmla="*/ 243840 h 383540"/>
                  <a:gd name="connsiteX4" fmla="*/ 1463040 w 1836420"/>
                  <a:gd name="connsiteY4" fmla="*/ 228600 h 383540"/>
                  <a:gd name="connsiteX5" fmla="*/ 1836420 w 1836420"/>
                  <a:gd name="connsiteY5" fmla="*/ 228600 h 383540"/>
                  <a:gd name="connsiteX0" fmla="*/ 0 w 1836420"/>
                  <a:gd name="connsiteY0" fmla="*/ 236220 h 383540"/>
                  <a:gd name="connsiteX1" fmla="*/ 396240 w 1836420"/>
                  <a:gd name="connsiteY1" fmla="*/ 228600 h 383540"/>
                  <a:gd name="connsiteX2" fmla="*/ 693420 w 1836420"/>
                  <a:gd name="connsiteY2" fmla="*/ 213360 h 383540"/>
                  <a:gd name="connsiteX3" fmla="*/ 1082040 w 1836420"/>
                  <a:gd name="connsiteY3" fmla="*/ 243840 h 383540"/>
                  <a:gd name="connsiteX4" fmla="*/ 1463040 w 1836420"/>
                  <a:gd name="connsiteY4" fmla="*/ 228600 h 383540"/>
                  <a:gd name="connsiteX5" fmla="*/ 1836420 w 1836420"/>
                  <a:gd name="connsiteY5" fmla="*/ 228600 h 383540"/>
                  <a:gd name="connsiteX0" fmla="*/ 0 w 1836420"/>
                  <a:gd name="connsiteY0" fmla="*/ 236220 h 383540"/>
                  <a:gd name="connsiteX1" fmla="*/ 396240 w 1836420"/>
                  <a:gd name="connsiteY1" fmla="*/ 228600 h 383540"/>
                  <a:gd name="connsiteX2" fmla="*/ 693420 w 1836420"/>
                  <a:gd name="connsiteY2" fmla="*/ 213360 h 383540"/>
                  <a:gd name="connsiteX3" fmla="*/ 1082040 w 1836420"/>
                  <a:gd name="connsiteY3" fmla="*/ 243840 h 383540"/>
                  <a:gd name="connsiteX4" fmla="*/ 1463040 w 1836420"/>
                  <a:gd name="connsiteY4" fmla="*/ 228600 h 383540"/>
                  <a:gd name="connsiteX5" fmla="*/ 1836420 w 1836420"/>
                  <a:gd name="connsiteY5" fmla="*/ 228600 h 383540"/>
                  <a:gd name="connsiteX0" fmla="*/ 0 w 1836420"/>
                  <a:gd name="connsiteY0" fmla="*/ 236220 h 383540"/>
                  <a:gd name="connsiteX1" fmla="*/ 396240 w 1836420"/>
                  <a:gd name="connsiteY1" fmla="*/ 228600 h 383540"/>
                  <a:gd name="connsiteX2" fmla="*/ 693420 w 1836420"/>
                  <a:gd name="connsiteY2" fmla="*/ 213360 h 383540"/>
                  <a:gd name="connsiteX3" fmla="*/ 1082040 w 1836420"/>
                  <a:gd name="connsiteY3" fmla="*/ 243840 h 383540"/>
                  <a:gd name="connsiteX4" fmla="*/ 1463040 w 1836420"/>
                  <a:gd name="connsiteY4" fmla="*/ 228600 h 383540"/>
                  <a:gd name="connsiteX5" fmla="*/ 1836420 w 1836420"/>
                  <a:gd name="connsiteY5" fmla="*/ 228600 h 383540"/>
                  <a:gd name="connsiteX0" fmla="*/ 0 w 1836420"/>
                  <a:gd name="connsiteY0" fmla="*/ 236220 h 383540"/>
                  <a:gd name="connsiteX1" fmla="*/ 396240 w 1836420"/>
                  <a:gd name="connsiteY1" fmla="*/ 228600 h 383540"/>
                  <a:gd name="connsiteX2" fmla="*/ 693420 w 1836420"/>
                  <a:gd name="connsiteY2" fmla="*/ 213360 h 383540"/>
                  <a:gd name="connsiteX3" fmla="*/ 1082040 w 1836420"/>
                  <a:gd name="connsiteY3" fmla="*/ 243840 h 383540"/>
                  <a:gd name="connsiteX4" fmla="*/ 1463040 w 1836420"/>
                  <a:gd name="connsiteY4" fmla="*/ 228600 h 383540"/>
                  <a:gd name="connsiteX5" fmla="*/ 1836420 w 1836420"/>
                  <a:gd name="connsiteY5" fmla="*/ 228600 h 383540"/>
                  <a:gd name="connsiteX0" fmla="*/ 0 w 1836420"/>
                  <a:gd name="connsiteY0" fmla="*/ 236220 h 383540"/>
                  <a:gd name="connsiteX1" fmla="*/ 396240 w 1836420"/>
                  <a:gd name="connsiteY1" fmla="*/ 228600 h 383540"/>
                  <a:gd name="connsiteX2" fmla="*/ 746760 w 1836420"/>
                  <a:gd name="connsiteY2" fmla="*/ 236220 h 383540"/>
                  <a:gd name="connsiteX3" fmla="*/ 1082040 w 1836420"/>
                  <a:gd name="connsiteY3" fmla="*/ 243840 h 383540"/>
                  <a:gd name="connsiteX4" fmla="*/ 1463040 w 1836420"/>
                  <a:gd name="connsiteY4" fmla="*/ 228600 h 383540"/>
                  <a:gd name="connsiteX5" fmla="*/ 1836420 w 1836420"/>
                  <a:gd name="connsiteY5" fmla="*/ 228600 h 383540"/>
                  <a:gd name="connsiteX0" fmla="*/ 0 w 1836420"/>
                  <a:gd name="connsiteY0" fmla="*/ 236220 h 383540"/>
                  <a:gd name="connsiteX1" fmla="*/ 396240 w 1836420"/>
                  <a:gd name="connsiteY1" fmla="*/ 228600 h 383540"/>
                  <a:gd name="connsiteX2" fmla="*/ 746760 w 1836420"/>
                  <a:gd name="connsiteY2" fmla="*/ 236220 h 383540"/>
                  <a:gd name="connsiteX3" fmla="*/ 1082040 w 1836420"/>
                  <a:gd name="connsiteY3" fmla="*/ 243840 h 383540"/>
                  <a:gd name="connsiteX4" fmla="*/ 1463040 w 1836420"/>
                  <a:gd name="connsiteY4" fmla="*/ 228600 h 383540"/>
                  <a:gd name="connsiteX5" fmla="*/ 1836420 w 1836420"/>
                  <a:gd name="connsiteY5" fmla="*/ 228600 h 383540"/>
                  <a:gd name="connsiteX0" fmla="*/ 0 w 1836420"/>
                  <a:gd name="connsiteY0" fmla="*/ 236220 h 387350"/>
                  <a:gd name="connsiteX1" fmla="*/ 396240 w 1836420"/>
                  <a:gd name="connsiteY1" fmla="*/ 228600 h 387350"/>
                  <a:gd name="connsiteX2" fmla="*/ 746760 w 1836420"/>
                  <a:gd name="connsiteY2" fmla="*/ 236220 h 387350"/>
                  <a:gd name="connsiteX3" fmla="*/ 1082040 w 1836420"/>
                  <a:gd name="connsiteY3" fmla="*/ 243840 h 387350"/>
                  <a:gd name="connsiteX4" fmla="*/ 1463040 w 1836420"/>
                  <a:gd name="connsiteY4" fmla="*/ 228600 h 387350"/>
                  <a:gd name="connsiteX5" fmla="*/ 1836420 w 1836420"/>
                  <a:gd name="connsiteY5" fmla="*/ 228600 h 387350"/>
                  <a:gd name="connsiteX0" fmla="*/ 0 w 1836420"/>
                  <a:gd name="connsiteY0" fmla="*/ 236220 h 387350"/>
                  <a:gd name="connsiteX1" fmla="*/ 396240 w 1836420"/>
                  <a:gd name="connsiteY1" fmla="*/ 228600 h 387350"/>
                  <a:gd name="connsiteX2" fmla="*/ 746760 w 1836420"/>
                  <a:gd name="connsiteY2" fmla="*/ 236220 h 387350"/>
                  <a:gd name="connsiteX3" fmla="*/ 1104900 w 1836420"/>
                  <a:gd name="connsiteY3" fmla="*/ 236220 h 387350"/>
                  <a:gd name="connsiteX4" fmla="*/ 1463040 w 1836420"/>
                  <a:gd name="connsiteY4" fmla="*/ 228600 h 387350"/>
                  <a:gd name="connsiteX5" fmla="*/ 1836420 w 1836420"/>
                  <a:gd name="connsiteY5" fmla="*/ 228600 h 387350"/>
                  <a:gd name="connsiteX0" fmla="*/ 0 w 1836420"/>
                  <a:gd name="connsiteY0" fmla="*/ 236220 h 387350"/>
                  <a:gd name="connsiteX1" fmla="*/ 396240 w 1836420"/>
                  <a:gd name="connsiteY1" fmla="*/ 228600 h 387350"/>
                  <a:gd name="connsiteX2" fmla="*/ 723900 w 1836420"/>
                  <a:gd name="connsiteY2" fmla="*/ 243840 h 387350"/>
                  <a:gd name="connsiteX3" fmla="*/ 1104900 w 1836420"/>
                  <a:gd name="connsiteY3" fmla="*/ 236220 h 387350"/>
                  <a:gd name="connsiteX4" fmla="*/ 1463040 w 1836420"/>
                  <a:gd name="connsiteY4" fmla="*/ 228600 h 387350"/>
                  <a:gd name="connsiteX5" fmla="*/ 1836420 w 1836420"/>
                  <a:gd name="connsiteY5" fmla="*/ 228600 h 387350"/>
                  <a:gd name="connsiteX0" fmla="*/ 0 w 1836420"/>
                  <a:gd name="connsiteY0" fmla="*/ 266700 h 406400"/>
                  <a:gd name="connsiteX1" fmla="*/ 396240 w 1836420"/>
                  <a:gd name="connsiteY1" fmla="*/ 228600 h 406400"/>
                  <a:gd name="connsiteX2" fmla="*/ 723900 w 1836420"/>
                  <a:gd name="connsiteY2" fmla="*/ 274320 h 406400"/>
                  <a:gd name="connsiteX3" fmla="*/ 1104900 w 1836420"/>
                  <a:gd name="connsiteY3" fmla="*/ 266700 h 406400"/>
                  <a:gd name="connsiteX4" fmla="*/ 1463040 w 1836420"/>
                  <a:gd name="connsiteY4" fmla="*/ 259080 h 406400"/>
                  <a:gd name="connsiteX5" fmla="*/ 1836420 w 1836420"/>
                  <a:gd name="connsiteY5" fmla="*/ 259080 h 406400"/>
                  <a:gd name="connsiteX0" fmla="*/ 0 w 1836420"/>
                  <a:gd name="connsiteY0" fmla="*/ 205740 h 345440"/>
                  <a:gd name="connsiteX1" fmla="*/ 396240 w 1836420"/>
                  <a:gd name="connsiteY1" fmla="*/ 167640 h 345440"/>
                  <a:gd name="connsiteX2" fmla="*/ 723900 w 1836420"/>
                  <a:gd name="connsiteY2" fmla="*/ 213360 h 345440"/>
                  <a:gd name="connsiteX3" fmla="*/ 1104900 w 1836420"/>
                  <a:gd name="connsiteY3" fmla="*/ 205740 h 345440"/>
                  <a:gd name="connsiteX4" fmla="*/ 1463040 w 1836420"/>
                  <a:gd name="connsiteY4" fmla="*/ 198120 h 345440"/>
                  <a:gd name="connsiteX5" fmla="*/ 1836420 w 1836420"/>
                  <a:gd name="connsiteY5" fmla="*/ 198120 h 345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36420" h="345440">
                    <a:moveTo>
                      <a:pt x="0" y="205740"/>
                    </a:moveTo>
                    <a:cubicBezTo>
                      <a:pt x="127000" y="91440"/>
                      <a:pt x="185420" y="0"/>
                      <a:pt x="396240" y="167640"/>
                    </a:cubicBezTo>
                    <a:cubicBezTo>
                      <a:pt x="541020" y="326390"/>
                      <a:pt x="586740" y="332740"/>
                      <a:pt x="723900" y="213360"/>
                    </a:cubicBezTo>
                    <a:cubicBezTo>
                      <a:pt x="876300" y="33020"/>
                      <a:pt x="944880" y="43180"/>
                      <a:pt x="1104900" y="205740"/>
                    </a:cubicBezTo>
                    <a:cubicBezTo>
                      <a:pt x="1262380" y="345440"/>
                      <a:pt x="1336040" y="325120"/>
                      <a:pt x="1463040" y="198120"/>
                    </a:cubicBezTo>
                    <a:cubicBezTo>
                      <a:pt x="1595120" y="68580"/>
                      <a:pt x="1635760" y="45720"/>
                      <a:pt x="1836420" y="198120"/>
                    </a:cubicBezTo>
                  </a:path>
                </a:pathLst>
              </a:cu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1211580" y="1295400"/>
                <a:ext cx="1836420" cy="345440"/>
              </a:xfrm>
              <a:custGeom>
                <a:avLst/>
                <a:gdLst>
                  <a:gd name="connsiteX0" fmla="*/ 0 w 1836420"/>
                  <a:gd name="connsiteY0" fmla="*/ 99060 h 106680"/>
                  <a:gd name="connsiteX1" fmla="*/ 472440 w 1836420"/>
                  <a:gd name="connsiteY1" fmla="*/ 0 h 106680"/>
                  <a:gd name="connsiteX2" fmla="*/ 1234440 w 1836420"/>
                  <a:gd name="connsiteY2" fmla="*/ 106680 h 106680"/>
                  <a:gd name="connsiteX3" fmla="*/ 1836420 w 1836420"/>
                  <a:gd name="connsiteY3" fmla="*/ 91440 h 106680"/>
                  <a:gd name="connsiteX0" fmla="*/ 0 w 1836420"/>
                  <a:gd name="connsiteY0" fmla="*/ 7620 h 15240"/>
                  <a:gd name="connsiteX1" fmla="*/ 495300 w 1836420"/>
                  <a:gd name="connsiteY1" fmla="*/ 7620 h 15240"/>
                  <a:gd name="connsiteX2" fmla="*/ 1234440 w 1836420"/>
                  <a:gd name="connsiteY2" fmla="*/ 15240 h 15240"/>
                  <a:gd name="connsiteX3" fmla="*/ 1836420 w 1836420"/>
                  <a:gd name="connsiteY3" fmla="*/ 0 h 15240"/>
                  <a:gd name="connsiteX0" fmla="*/ 0 w 1836420"/>
                  <a:gd name="connsiteY0" fmla="*/ 274320 h 281940"/>
                  <a:gd name="connsiteX1" fmla="*/ 495300 w 1836420"/>
                  <a:gd name="connsiteY1" fmla="*/ 274320 h 281940"/>
                  <a:gd name="connsiteX2" fmla="*/ 1234440 w 1836420"/>
                  <a:gd name="connsiteY2" fmla="*/ 281940 h 281940"/>
                  <a:gd name="connsiteX3" fmla="*/ 1836420 w 1836420"/>
                  <a:gd name="connsiteY3" fmla="*/ 266700 h 281940"/>
                  <a:gd name="connsiteX0" fmla="*/ 0 w 1836420"/>
                  <a:gd name="connsiteY0" fmla="*/ 274320 h 281940"/>
                  <a:gd name="connsiteX1" fmla="*/ 495300 w 1836420"/>
                  <a:gd name="connsiteY1" fmla="*/ 274320 h 281940"/>
                  <a:gd name="connsiteX2" fmla="*/ 1234440 w 1836420"/>
                  <a:gd name="connsiteY2" fmla="*/ 281940 h 281940"/>
                  <a:gd name="connsiteX3" fmla="*/ 1836420 w 1836420"/>
                  <a:gd name="connsiteY3" fmla="*/ 266700 h 281940"/>
                  <a:gd name="connsiteX0" fmla="*/ 0 w 1836420"/>
                  <a:gd name="connsiteY0" fmla="*/ 289560 h 297180"/>
                  <a:gd name="connsiteX1" fmla="*/ 495300 w 1836420"/>
                  <a:gd name="connsiteY1" fmla="*/ 289560 h 297180"/>
                  <a:gd name="connsiteX2" fmla="*/ 1234440 w 1836420"/>
                  <a:gd name="connsiteY2" fmla="*/ 297180 h 297180"/>
                  <a:gd name="connsiteX3" fmla="*/ 1836420 w 1836420"/>
                  <a:gd name="connsiteY3" fmla="*/ 281940 h 297180"/>
                  <a:gd name="connsiteX0" fmla="*/ 0 w 1836420"/>
                  <a:gd name="connsiteY0" fmla="*/ 289560 h 299720"/>
                  <a:gd name="connsiteX1" fmla="*/ 495300 w 1836420"/>
                  <a:gd name="connsiteY1" fmla="*/ 289560 h 299720"/>
                  <a:gd name="connsiteX2" fmla="*/ 1234440 w 1836420"/>
                  <a:gd name="connsiteY2" fmla="*/ 297180 h 299720"/>
                  <a:gd name="connsiteX3" fmla="*/ 1836420 w 1836420"/>
                  <a:gd name="connsiteY3" fmla="*/ 281940 h 299720"/>
                  <a:gd name="connsiteX0" fmla="*/ 0 w 1836420"/>
                  <a:gd name="connsiteY0" fmla="*/ 297180 h 304800"/>
                  <a:gd name="connsiteX1" fmla="*/ 396240 w 1836420"/>
                  <a:gd name="connsiteY1" fmla="*/ 289560 h 304800"/>
                  <a:gd name="connsiteX2" fmla="*/ 1234440 w 1836420"/>
                  <a:gd name="connsiteY2" fmla="*/ 304800 h 304800"/>
                  <a:gd name="connsiteX3" fmla="*/ 1836420 w 1836420"/>
                  <a:gd name="connsiteY3" fmla="*/ 289560 h 304800"/>
                  <a:gd name="connsiteX0" fmla="*/ 0 w 1836420"/>
                  <a:gd name="connsiteY0" fmla="*/ 297180 h 304800"/>
                  <a:gd name="connsiteX1" fmla="*/ 396240 w 1836420"/>
                  <a:gd name="connsiteY1" fmla="*/ 289560 h 304800"/>
                  <a:gd name="connsiteX2" fmla="*/ 693420 w 1836420"/>
                  <a:gd name="connsiteY2" fmla="*/ 274320 h 304800"/>
                  <a:gd name="connsiteX3" fmla="*/ 1234440 w 1836420"/>
                  <a:gd name="connsiteY3" fmla="*/ 304800 h 304800"/>
                  <a:gd name="connsiteX4" fmla="*/ 1836420 w 1836420"/>
                  <a:gd name="connsiteY4" fmla="*/ 289560 h 304800"/>
                  <a:gd name="connsiteX0" fmla="*/ 0 w 1836420"/>
                  <a:gd name="connsiteY0" fmla="*/ 297180 h 304800"/>
                  <a:gd name="connsiteX1" fmla="*/ 396240 w 1836420"/>
                  <a:gd name="connsiteY1" fmla="*/ 289560 h 304800"/>
                  <a:gd name="connsiteX2" fmla="*/ 693420 w 1836420"/>
                  <a:gd name="connsiteY2" fmla="*/ 274320 h 304800"/>
                  <a:gd name="connsiteX3" fmla="*/ 1082040 w 1836420"/>
                  <a:gd name="connsiteY3" fmla="*/ 304800 h 304800"/>
                  <a:gd name="connsiteX4" fmla="*/ 1836420 w 1836420"/>
                  <a:gd name="connsiteY4" fmla="*/ 289560 h 304800"/>
                  <a:gd name="connsiteX0" fmla="*/ 0 w 1836420"/>
                  <a:gd name="connsiteY0" fmla="*/ 297180 h 304800"/>
                  <a:gd name="connsiteX1" fmla="*/ 396240 w 1836420"/>
                  <a:gd name="connsiteY1" fmla="*/ 289560 h 304800"/>
                  <a:gd name="connsiteX2" fmla="*/ 693420 w 1836420"/>
                  <a:gd name="connsiteY2" fmla="*/ 274320 h 304800"/>
                  <a:gd name="connsiteX3" fmla="*/ 1082040 w 1836420"/>
                  <a:gd name="connsiteY3" fmla="*/ 304800 h 304800"/>
                  <a:gd name="connsiteX4" fmla="*/ 1463040 w 1836420"/>
                  <a:gd name="connsiteY4" fmla="*/ 289560 h 304800"/>
                  <a:gd name="connsiteX5" fmla="*/ 1836420 w 1836420"/>
                  <a:gd name="connsiteY5" fmla="*/ 289560 h 304800"/>
                  <a:gd name="connsiteX0" fmla="*/ 0 w 1836420"/>
                  <a:gd name="connsiteY0" fmla="*/ 297180 h 402590"/>
                  <a:gd name="connsiteX1" fmla="*/ 396240 w 1836420"/>
                  <a:gd name="connsiteY1" fmla="*/ 289560 h 402590"/>
                  <a:gd name="connsiteX2" fmla="*/ 693420 w 1836420"/>
                  <a:gd name="connsiteY2" fmla="*/ 274320 h 402590"/>
                  <a:gd name="connsiteX3" fmla="*/ 1082040 w 1836420"/>
                  <a:gd name="connsiteY3" fmla="*/ 304800 h 402590"/>
                  <a:gd name="connsiteX4" fmla="*/ 1463040 w 1836420"/>
                  <a:gd name="connsiteY4" fmla="*/ 289560 h 402590"/>
                  <a:gd name="connsiteX5" fmla="*/ 1836420 w 1836420"/>
                  <a:gd name="connsiteY5" fmla="*/ 289560 h 402590"/>
                  <a:gd name="connsiteX0" fmla="*/ 0 w 1836420"/>
                  <a:gd name="connsiteY0" fmla="*/ 297180 h 402590"/>
                  <a:gd name="connsiteX1" fmla="*/ 396240 w 1836420"/>
                  <a:gd name="connsiteY1" fmla="*/ 289560 h 402590"/>
                  <a:gd name="connsiteX2" fmla="*/ 693420 w 1836420"/>
                  <a:gd name="connsiteY2" fmla="*/ 274320 h 402590"/>
                  <a:gd name="connsiteX3" fmla="*/ 1082040 w 1836420"/>
                  <a:gd name="connsiteY3" fmla="*/ 304800 h 402590"/>
                  <a:gd name="connsiteX4" fmla="*/ 1463040 w 1836420"/>
                  <a:gd name="connsiteY4" fmla="*/ 289560 h 402590"/>
                  <a:gd name="connsiteX5" fmla="*/ 1836420 w 1836420"/>
                  <a:gd name="connsiteY5" fmla="*/ 289560 h 402590"/>
                  <a:gd name="connsiteX0" fmla="*/ 0 w 1836420"/>
                  <a:gd name="connsiteY0" fmla="*/ 297180 h 402590"/>
                  <a:gd name="connsiteX1" fmla="*/ 396240 w 1836420"/>
                  <a:gd name="connsiteY1" fmla="*/ 289560 h 402590"/>
                  <a:gd name="connsiteX2" fmla="*/ 693420 w 1836420"/>
                  <a:gd name="connsiteY2" fmla="*/ 274320 h 402590"/>
                  <a:gd name="connsiteX3" fmla="*/ 1082040 w 1836420"/>
                  <a:gd name="connsiteY3" fmla="*/ 304800 h 402590"/>
                  <a:gd name="connsiteX4" fmla="*/ 1463040 w 1836420"/>
                  <a:gd name="connsiteY4" fmla="*/ 289560 h 402590"/>
                  <a:gd name="connsiteX5" fmla="*/ 1836420 w 1836420"/>
                  <a:gd name="connsiteY5" fmla="*/ 289560 h 402590"/>
                  <a:gd name="connsiteX0" fmla="*/ 0 w 1836420"/>
                  <a:gd name="connsiteY0" fmla="*/ 297180 h 402590"/>
                  <a:gd name="connsiteX1" fmla="*/ 396240 w 1836420"/>
                  <a:gd name="connsiteY1" fmla="*/ 289560 h 402590"/>
                  <a:gd name="connsiteX2" fmla="*/ 693420 w 1836420"/>
                  <a:gd name="connsiteY2" fmla="*/ 274320 h 402590"/>
                  <a:gd name="connsiteX3" fmla="*/ 1082040 w 1836420"/>
                  <a:gd name="connsiteY3" fmla="*/ 304800 h 402590"/>
                  <a:gd name="connsiteX4" fmla="*/ 1463040 w 1836420"/>
                  <a:gd name="connsiteY4" fmla="*/ 289560 h 402590"/>
                  <a:gd name="connsiteX5" fmla="*/ 1836420 w 1836420"/>
                  <a:gd name="connsiteY5" fmla="*/ 289560 h 402590"/>
                  <a:gd name="connsiteX0" fmla="*/ 0 w 1836420"/>
                  <a:gd name="connsiteY0" fmla="*/ 297180 h 444500"/>
                  <a:gd name="connsiteX1" fmla="*/ 396240 w 1836420"/>
                  <a:gd name="connsiteY1" fmla="*/ 289560 h 444500"/>
                  <a:gd name="connsiteX2" fmla="*/ 693420 w 1836420"/>
                  <a:gd name="connsiteY2" fmla="*/ 274320 h 444500"/>
                  <a:gd name="connsiteX3" fmla="*/ 1082040 w 1836420"/>
                  <a:gd name="connsiteY3" fmla="*/ 304800 h 444500"/>
                  <a:gd name="connsiteX4" fmla="*/ 1463040 w 1836420"/>
                  <a:gd name="connsiteY4" fmla="*/ 289560 h 444500"/>
                  <a:gd name="connsiteX5" fmla="*/ 1836420 w 1836420"/>
                  <a:gd name="connsiteY5" fmla="*/ 289560 h 444500"/>
                  <a:gd name="connsiteX0" fmla="*/ 0 w 1836420"/>
                  <a:gd name="connsiteY0" fmla="*/ 297180 h 444500"/>
                  <a:gd name="connsiteX1" fmla="*/ 396240 w 1836420"/>
                  <a:gd name="connsiteY1" fmla="*/ 289560 h 444500"/>
                  <a:gd name="connsiteX2" fmla="*/ 693420 w 1836420"/>
                  <a:gd name="connsiteY2" fmla="*/ 274320 h 444500"/>
                  <a:gd name="connsiteX3" fmla="*/ 1082040 w 1836420"/>
                  <a:gd name="connsiteY3" fmla="*/ 304800 h 444500"/>
                  <a:gd name="connsiteX4" fmla="*/ 1463040 w 1836420"/>
                  <a:gd name="connsiteY4" fmla="*/ 289560 h 444500"/>
                  <a:gd name="connsiteX5" fmla="*/ 1836420 w 1836420"/>
                  <a:gd name="connsiteY5" fmla="*/ 289560 h 444500"/>
                  <a:gd name="connsiteX0" fmla="*/ 0 w 1836420"/>
                  <a:gd name="connsiteY0" fmla="*/ 297180 h 444500"/>
                  <a:gd name="connsiteX1" fmla="*/ 396240 w 1836420"/>
                  <a:gd name="connsiteY1" fmla="*/ 289560 h 444500"/>
                  <a:gd name="connsiteX2" fmla="*/ 693420 w 1836420"/>
                  <a:gd name="connsiteY2" fmla="*/ 274320 h 444500"/>
                  <a:gd name="connsiteX3" fmla="*/ 1082040 w 1836420"/>
                  <a:gd name="connsiteY3" fmla="*/ 304800 h 444500"/>
                  <a:gd name="connsiteX4" fmla="*/ 1463040 w 1836420"/>
                  <a:gd name="connsiteY4" fmla="*/ 289560 h 444500"/>
                  <a:gd name="connsiteX5" fmla="*/ 1836420 w 1836420"/>
                  <a:gd name="connsiteY5" fmla="*/ 289560 h 444500"/>
                  <a:gd name="connsiteX0" fmla="*/ 0 w 1836420"/>
                  <a:gd name="connsiteY0" fmla="*/ 297180 h 444500"/>
                  <a:gd name="connsiteX1" fmla="*/ 396240 w 1836420"/>
                  <a:gd name="connsiteY1" fmla="*/ 289560 h 444500"/>
                  <a:gd name="connsiteX2" fmla="*/ 693420 w 1836420"/>
                  <a:gd name="connsiteY2" fmla="*/ 274320 h 444500"/>
                  <a:gd name="connsiteX3" fmla="*/ 1082040 w 1836420"/>
                  <a:gd name="connsiteY3" fmla="*/ 304800 h 444500"/>
                  <a:gd name="connsiteX4" fmla="*/ 1463040 w 1836420"/>
                  <a:gd name="connsiteY4" fmla="*/ 289560 h 444500"/>
                  <a:gd name="connsiteX5" fmla="*/ 1836420 w 1836420"/>
                  <a:gd name="connsiteY5" fmla="*/ 289560 h 444500"/>
                  <a:gd name="connsiteX0" fmla="*/ 0 w 1836420"/>
                  <a:gd name="connsiteY0" fmla="*/ 297180 h 444500"/>
                  <a:gd name="connsiteX1" fmla="*/ 396240 w 1836420"/>
                  <a:gd name="connsiteY1" fmla="*/ 289560 h 444500"/>
                  <a:gd name="connsiteX2" fmla="*/ 693420 w 1836420"/>
                  <a:gd name="connsiteY2" fmla="*/ 274320 h 444500"/>
                  <a:gd name="connsiteX3" fmla="*/ 1082040 w 1836420"/>
                  <a:gd name="connsiteY3" fmla="*/ 304800 h 444500"/>
                  <a:gd name="connsiteX4" fmla="*/ 1463040 w 1836420"/>
                  <a:gd name="connsiteY4" fmla="*/ 289560 h 444500"/>
                  <a:gd name="connsiteX5" fmla="*/ 1836420 w 1836420"/>
                  <a:gd name="connsiteY5" fmla="*/ 289560 h 444500"/>
                  <a:gd name="connsiteX0" fmla="*/ 0 w 1836420"/>
                  <a:gd name="connsiteY0" fmla="*/ 236220 h 383540"/>
                  <a:gd name="connsiteX1" fmla="*/ 396240 w 1836420"/>
                  <a:gd name="connsiteY1" fmla="*/ 228600 h 383540"/>
                  <a:gd name="connsiteX2" fmla="*/ 693420 w 1836420"/>
                  <a:gd name="connsiteY2" fmla="*/ 213360 h 383540"/>
                  <a:gd name="connsiteX3" fmla="*/ 1082040 w 1836420"/>
                  <a:gd name="connsiteY3" fmla="*/ 243840 h 383540"/>
                  <a:gd name="connsiteX4" fmla="*/ 1463040 w 1836420"/>
                  <a:gd name="connsiteY4" fmla="*/ 228600 h 383540"/>
                  <a:gd name="connsiteX5" fmla="*/ 1836420 w 1836420"/>
                  <a:gd name="connsiteY5" fmla="*/ 228600 h 383540"/>
                  <a:gd name="connsiteX0" fmla="*/ 0 w 1836420"/>
                  <a:gd name="connsiteY0" fmla="*/ 236220 h 383540"/>
                  <a:gd name="connsiteX1" fmla="*/ 396240 w 1836420"/>
                  <a:gd name="connsiteY1" fmla="*/ 228600 h 383540"/>
                  <a:gd name="connsiteX2" fmla="*/ 693420 w 1836420"/>
                  <a:gd name="connsiteY2" fmla="*/ 213360 h 383540"/>
                  <a:gd name="connsiteX3" fmla="*/ 1082040 w 1836420"/>
                  <a:gd name="connsiteY3" fmla="*/ 243840 h 383540"/>
                  <a:gd name="connsiteX4" fmla="*/ 1463040 w 1836420"/>
                  <a:gd name="connsiteY4" fmla="*/ 228600 h 383540"/>
                  <a:gd name="connsiteX5" fmla="*/ 1836420 w 1836420"/>
                  <a:gd name="connsiteY5" fmla="*/ 228600 h 383540"/>
                  <a:gd name="connsiteX0" fmla="*/ 0 w 1836420"/>
                  <a:gd name="connsiteY0" fmla="*/ 236220 h 383540"/>
                  <a:gd name="connsiteX1" fmla="*/ 396240 w 1836420"/>
                  <a:gd name="connsiteY1" fmla="*/ 228600 h 383540"/>
                  <a:gd name="connsiteX2" fmla="*/ 693420 w 1836420"/>
                  <a:gd name="connsiteY2" fmla="*/ 213360 h 383540"/>
                  <a:gd name="connsiteX3" fmla="*/ 1082040 w 1836420"/>
                  <a:gd name="connsiteY3" fmla="*/ 243840 h 383540"/>
                  <a:gd name="connsiteX4" fmla="*/ 1463040 w 1836420"/>
                  <a:gd name="connsiteY4" fmla="*/ 228600 h 383540"/>
                  <a:gd name="connsiteX5" fmla="*/ 1836420 w 1836420"/>
                  <a:gd name="connsiteY5" fmla="*/ 228600 h 383540"/>
                  <a:gd name="connsiteX0" fmla="*/ 0 w 1836420"/>
                  <a:gd name="connsiteY0" fmla="*/ 236220 h 383540"/>
                  <a:gd name="connsiteX1" fmla="*/ 396240 w 1836420"/>
                  <a:gd name="connsiteY1" fmla="*/ 228600 h 383540"/>
                  <a:gd name="connsiteX2" fmla="*/ 693420 w 1836420"/>
                  <a:gd name="connsiteY2" fmla="*/ 213360 h 383540"/>
                  <a:gd name="connsiteX3" fmla="*/ 1082040 w 1836420"/>
                  <a:gd name="connsiteY3" fmla="*/ 243840 h 383540"/>
                  <a:gd name="connsiteX4" fmla="*/ 1463040 w 1836420"/>
                  <a:gd name="connsiteY4" fmla="*/ 228600 h 383540"/>
                  <a:gd name="connsiteX5" fmla="*/ 1836420 w 1836420"/>
                  <a:gd name="connsiteY5" fmla="*/ 228600 h 383540"/>
                  <a:gd name="connsiteX0" fmla="*/ 0 w 1836420"/>
                  <a:gd name="connsiteY0" fmla="*/ 236220 h 383540"/>
                  <a:gd name="connsiteX1" fmla="*/ 396240 w 1836420"/>
                  <a:gd name="connsiteY1" fmla="*/ 228600 h 383540"/>
                  <a:gd name="connsiteX2" fmla="*/ 693420 w 1836420"/>
                  <a:gd name="connsiteY2" fmla="*/ 213360 h 383540"/>
                  <a:gd name="connsiteX3" fmla="*/ 1082040 w 1836420"/>
                  <a:gd name="connsiteY3" fmla="*/ 243840 h 383540"/>
                  <a:gd name="connsiteX4" fmla="*/ 1463040 w 1836420"/>
                  <a:gd name="connsiteY4" fmla="*/ 228600 h 383540"/>
                  <a:gd name="connsiteX5" fmla="*/ 1836420 w 1836420"/>
                  <a:gd name="connsiteY5" fmla="*/ 228600 h 383540"/>
                  <a:gd name="connsiteX0" fmla="*/ 0 w 1836420"/>
                  <a:gd name="connsiteY0" fmla="*/ 236220 h 383540"/>
                  <a:gd name="connsiteX1" fmla="*/ 396240 w 1836420"/>
                  <a:gd name="connsiteY1" fmla="*/ 228600 h 383540"/>
                  <a:gd name="connsiteX2" fmla="*/ 746760 w 1836420"/>
                  <a:gd name="connsiteY2" fmla="*/ 236220 h 383540"/>
                  <a:gd name="connsiteX3" fmla="*/ 1082040 w 1836420"/>
                  <a:gd name="connsiteY3" fmla="*/ 243840 h 383540"/>
                  <a:gd name="connsiteX4" fmla="*/ 1463040 w 1836420"/>
                  <a:gd name="connsiteY4" fmla="*/ 228600 h 383540"/>
                  <a:gd name="connsiteX5" fmla="*/ 1836420 w 1836420"/>
                  <a:gd name="connsiteY5" fmla="*/ 228600 h 383540"/>
                  <a:gd name="connsiteX0" fmla="*/ 0 w 1836420"/>
                  <a:gd name="connsiteY0" fmla="*/ 236220 h 383540"/>
                  <a:gd name="connsiteX1" fmla="*/ 396240 w 1836420"/>
                  <a:gd name="connsiteY1" fmla="*/ 228600 h 383540"/>
                  <a:gd name="connsiteX2" fmla="*/ 746760 w 1836420"/>
                  <a:gd name="connsiteY2" fmla="*/ 236220 h 383540"/>
                  <a:gd name="connsiteX3" fmla="*/ 1082040 w 1836420"/>
                  <a:gd name="connsiteY3" fmla="*/ 243840 h 383540"/>
                  <a:gd name="connsiteX4" fmla="*/ 1463040 w 1836420"/>
                  <a:gd name="connsiteY4" fmla="*/ 228600 h 383540"/>
                  <a:gd name="connsiteX5" fmla="*/ 1836420 w 1836420"/>
                  <a:gd name="connsiteY5" fmla="*/ 228600 h 383540"/>
                  <a:gd name="connsiteX0" fmla="*/ 0 w 1836420"/>
                  <a:gd name="connsiteY0" fmla="*/ 236220 h 387350"/>
                  <a:gd name="connsiteX1" fmla="*/ 396240 w 1836420"/>
                  <a:gd name="connsiteY1" fmla="*/ 228600 h 387350"/>
                  <a:gd name="connsiteX2" fmla="*/ 746760 w 1836420"/>
                  <a:gd name="connsiteY2" fmla="*/ 236220 h 387350"/>
                  <a:gd name="connsiteX3" fmla="*/ 1082040 w 1836420"/>
                  <a:gd name="connsiteY3" fmla="*/ 243840 h 387350"/>
                  <a:gd name="connsiteX4" fmla="*/ 1463040 w 1836420"/>
                  <a:gd name="connsiteY4" fmla="*/ 228600 h 387350"/>
                  <a:gd name="connsiteX5" fmla="*/ 1836420 w 1836420"/>
                  <a:gd name="connsiteY5" fmla="*/ 228600 h 387350"/>
                  <a:gd name="connsiteX0" fmla="*/ 0 w 1836420"/>
                  <a:gd name="connsiteY0" fmla="*/ 236220 h 387350"/>
                  <a:gd name="connsiteX1" fmla="*/ 396240 w 1836420"/>
                  <a:gd name="connsiteY1" fmla="*/ 228600 h 387350"/>
                  <a:gd name="connsiteX2" fmla="*/ 746760 w 1836420"/>
                  <a:gd name="connsiteY2" fmla="*/ 236220 h 387350"/>
                  <a:gd name="connsiteX3" fmla="*/ 1104900 w 1836420"/>
                  <a:gd name="connsiteY3" fmla="*/ 236220 h 387350"/>
                  <a:gd name="connsiteX4" fmla="*/ 1463040 w 1836420"/>
                  <a:gd name="connsiteY4" fmla="*/ 228600 h 387350"/>
                  <a:gd name="connsiteX5" fmla="*/ 1836420 w 1836420"/>
                  <a:gd name="connsiteY5" fmla="*/ 228600 h 387350"/>
                  <a:gd name="connsiteX0" fmla="*/ 0 w 1836420"/>
                  <a:gd name="connsiteY0" fmla="*/ 236220 h 387350"/>
                  <a:gd name="connsiteX1" fmla="*/ 396240 w 1836420"/>
                  <a:gd name="connsiteY1" fmla="*/ 228600 h 387350"/>
                  <a:gd name="connsiteX2" fmla="*/ 723900 w 1836420"/>
                  <a:gd name="connsiteY2" fmla="*/ 243840 h 387350"/>
                  <a:gd name="connsiteX3" fmla="*/ 1104900 w 1836420"/>
                  <a:gd name="connsiteY3" fmla="*/ 236220 h 387350"/>
                  <a:gd name="connsiteX4" fmla="*/ 1463040 w 1836420"/>
                  <a:gd name="connsiteY4" fmla="*/ 228600 h 387350"/>
                  <a:gd name="connsiteX5" fmla="*/ 1836420 w 1836420"/>
                  <a:gd name="connsiteY5" fmla="*/ 228600 h 387350"/>
                  <a:gd name="connsiteX0" fmla="*/ 0 w 1836420"/>
                  <a:gd name="connsiteY0" fmla="*/ 251460 h 391160"/>
                  <a:gd name="connsiteX1" fmla="*/ 419100 w 1836420"/>
                  <a:gd name="connsiteY1" fmla="*/ 228600 h 391160"/>
                  <a:gd name="connsiteX2" fmla="*/ 723900 w 1836420"/>
                  <a:gd name="connsiteY2" fmla="*/ 259080 h 391160"/>
                  <a:gd name="connsiteX3" fmla="*/ 1104900 w 1836420"/>
                  <a:gd name="connsiteY3" fmla="*/ 251460 h 391160"/>
                  <a:gd name="connsiteX4" fmla="*/ 1463040 w 1836420"/>
                  <a:gd name="connsiteY4" fmla="*/ 243840 h 391160"/>
                  <a:gd name="connsiteX5" fmla="*/ 1836420 w 1836420"/>
                  <a:gd name="connsiteY5" fmla="*/ 243840 h 391160"/>
                  <a:gd name="connsiteX0" fmla="*/ 0 w 1836420"/>
                  <a:gd name="connsiteY0" fmla="*/ 205740 h 345440"/>
                  <a:gd name="connsiteX1" fmla="*/ 419100 w 1836420"/>
                  <a:gd name="connsiteY1" fmla="*/ 182880 h 345440"/>
                  <a:gd name="connsiteX2" fmla="*/ 723900 w 1836420"/>
                  <a:gd name="connsiteY2" fmla="*/ 213360 h 345440"/>
                  <a:gd name="connsiteX3" fmla="*/ 1104900 w 1836420"/>
                  <a:gd name="connsiteY3" fmla="*/ 205740 h 345440"/>
                  <a:gd name="connsiteX4" fmla="*/ 1463040 w 1836420"/>
                  <a:gd name="connsiteY4" fmla="*/ 198120 h 345440"/>
                  <a:gd name="connsiteX5" fmla="*/ 1836420 w 1836420"/>
                  <a:gd name="connsiteY5" fmla="*/ 198120 h 345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36420" h="345440">
                    <a:moveTo>
                      <a:pt x="0" y="205740"/>
                    </a:moveTo>
                    <a:cubicBezTo>
                      <a:pt x="127000" y="91440"/>
                      <a:pt x="185420" y="0"/>
                      <a:pt x="419100" y="182880"/>
                    </a:cubicBezTo>
                    <a:cubicBezTo>
                      <a:pt x="563880" y="341630"/>
                      <a:pt x="586740" y="332740"/>
                      <a:pt x="723900" y="213360"/>
                    </a:cubicBezTo>
                    <a:cubicBezTo>
                      <a:pt x="876300" y="33020"/>
                      <a:pt x="944880" y="43180"/>
                      <a:pt x="1104900" y="205740"/>
                    </a:cubicBezTo>
                    <a:cubicBezTo>
                      <a:pt x="1262380" y="345440"/>
                      <a:pt x="1336040" y="325120"/>
                      <a:pt x="1463040" y="198120"/>
                    </a:cubicBezTo>
                    <a:cubicBezTo>
                      <a:pt x="1595120" y="68580"/>
                      <a:pt x="1635760" y="45720"/>
                      <a:pt x="1836420" y="198120"/>
                    </a:cubicBezTo>
                  </a:path>
                </a:pathLst>
              </a:cu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2408199" y="2484963"/>
              <a:ext cx="795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Waves</a:t>
              </a:r>
              <a:endParaRPr lang="en-US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755091" y="1328095"/>
            <a:ext cx="3068638" cy="2539055"/>
            <a:chOff x="608337" y="2514600"/>
            <a:chExt cx="7927326" cy="4076700"/>
          </a:xfrm>
        </p:grpSpPr>
        <p:grpSp>
          <p:nvGrpSpPr>
            <p:cNvPr id="92" name="Group 91"/>
            <p:cNvGrpSpPr/>
            <p:nvPr/>
          </p:nvGrpSpPr>
          <p:grpSpPr>
            <a:xfrm>
              <a:off x="608337" y="2514600"/>
              <a:ext cx="7927326" cy="4076700"/>
              <a:chOff x="581025" y="2514600"/>
              <a:chExt cx="7927326" cy="4076700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581025" y="2514600"/>
                <a:ext cx="7886700" cy="40767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2969078" y="3326883"/>
                <a:ext cx="5539273" cy="2931042"/>
              </a:xfrm>
              <a:custGeom>
                <a:avLst/>
                <a:gdLst>
                  <a:gd name="connsiteX0" fmla="*/ 3554963 w 3601616"/>
                  <a:gd name="connsiteY0" fmla="*/ 1511559 h 2146041"/>
                  <a:gd name="connsiteX1" fmla="*/ 457200 w 3601616"/>
                  <a:gd name="connsiteY1" fmla="*/ 0 h 2146041"/>
                  <a:gd name="connsiteX2" fmla="*/ 279918 w 3601616"/>
                  <a:gd name="connsiteY2" fmla="*/ 317241 h 2146041"/>
                  <a:gd name="connsiteX3" fmla="*/ 3461657 w 3601616"/>
                  <a:gd name="connsiteY3" fmla="*/ 1800808 h 2146041"/>
                  <a:gd name="connsiteX4" fmla="*/ 0 w 3601616"/>
                  <a:gd name="connsiteY4" fmla="*/ 1642188 h 2146041"/>
                  <a:gd name="connsiteX5" fmla="*/ 0 w 3601616"/>
                  <a:gd name="connsiteY5" fmla="*/ 2146041 h 2146041"/>
                  <a:gd name="connsiteX6" fmla="*/ 3601616 w 3601616"/>
                  <a:gd name="connsiteY6" fmla="*/ 2136710 h 2146041"/>
                  <a:gd name="connsiteX0" fmla="*/ 3554963 w 3601616"/>
                  <a:gd name="connsiteY0" fmla="*/ 1511559 h 2146041"/>
                  <a:gd name="connsiteX1" fmla="*/ 457200 w 3601616"/>
                  <a:gd name="connsiteY1" fmla="*/ 0 h 2146041"/>
                  <a:gd name="connsiteX2" fmla="*/ 279918 w 3601616"/>
                  <a:gd name="connsiteY2" fmla="*/ 317241 h 2146041"/>
                  <a:gd name="connsiteX3" fmla="*/ 3461657 w 3601616"/>
                  <a:gd name="connsiteY3" fmla="*/ 1800808 h 2146041"/>
                  <a:gd name="connsiteX4" fmla="*/ 0 w 3601616"/>
                  <a:gd name="connsiteY4" fmla="*/ 1642188 h 2146041"/>
                  <a:gd name="connsiteX5" fmla="*/ 0 w 3601616"/>
                  <a:gd name="connsiteY5" fmla="*/ 2146041 h 2146041"/>
                  <a:gd name="connsiteX6" fmla="*/ 3601616 w 3601616"/>
                  <a:gd name="connsiteY6" fmla="*/ 2136710 h 2146041"/>
                  <a:gd name="connsiteX0" fmla="*/ 3554963 w 3601616"/>
                  <a:gd name="connsiteY0" fmla="*/ 1511559 h 2146041"/>
                  <a:gd name="connsiteX1" fmla="*/ 457200 w 3601616"/>
                  <a:gd name="connsiteY1" fmla="*/ 0 h 2146041"/>
                  <a:gd name="connsiteX2" fmla="*/ 279918 w 3601616"/>
                  <a:gd name="connsiteY2" fmla="*/ 317241 h 2146041"/>
                  <a:gd name="connsiteX3" fmla="*/ 3461657 w 3601616"/>
                  <a:gd name="connsiteY3" fmla="*/ 1800808 h 2146041"/>
                  <a:gd name="connsiteX4" fmla="*/ 0 w 3601616"/>
                  <a:gd name="connsiteY4" fmla="*/ 1642188 h 2146041"/>
                  <a:gd name="connsiteX5" fmla="*/ 0 w 3601616"/>
                  <a:gd name="connsiteY5" fmla="*/ 2146041 h 2146041"/>
                  <a:gd name="connsiteX6" fmla="*/ 3601616 w 3601616"/>
                  <a:gd name="connsiteY6" fmla="*/ 2136710 h 2146041"/>
                  <a:gd name="connsiteX0" fmla="*/ 3554963 w 3601616"/>
                  <a:gd name="connsiteY0" fmla="*/ 1511559 h 2146041"/>
                  <a:gd name="connsiteX1" fmla="*/ 457200 w 3601616"/>
                  <a:gd name="connsiteY1" fmla="*/ 0 h 2146041"/>
                  <a:gd name="connsiteX2" fmla="*/ 279918 w 3601616"/>
                  <a:gd name="connsiteY2" fmla="*/ 317241 h 2146041"/>
                  <a:gd name="connsiteX3" fmla="*/ 3461657 w 3601616"/>
                  <a:gd name="connsiteY3" fmla="*/ 1800808 h 2146041"/>
                  <a:gd name="connsiteX4" fmla="*/ 0 w 3601616"/>
                  <a:gd name="connsiteY4" fmla="*/ 1642188 h 2146041"/>
                  <a:gd name="connsiteX5" fmla="*/ 0 w 3601616"/>
                  <a:gd name="connsiteY5" fmla="*/ 2146041 h 2146041"/>
                  <a:gd name="connsiteX6" fmla="*/ 3601616 w 3601616"/>
                  <a:gd name="connsiteY6" fmla="*/ 2136710 h 2146041"/>
                  <a:gd name="connsiteX0" fmla="*/ 3554963 w 3601616"/>
                  <a:gd name="connsiteY0" fmla="*/ 1511559 h 2146041"/>
                  <a:gd name="connsiteX1" fmla="*/ 457200 w 3601616"/>
                  <a:gd name="connsiteY1" fmla="*/ 0 h 2146041"/>
                  <a:gd name="connsiteX2" fmla="*/ 279918 w 3601616"/>
                  <a:gd name="connsiteY2" fmla="*/ 317241 h 2146041"/>
                  <a:gd name="connsiteX3" fmla="*/ 3461657 w 3601616"/>
                  <a:gd name="connsiteY3" fmla="*/ 1800808 h 2146041"/>
                  <a:gd name="connsiteX4" fmla="*/ 0 w 3601616"/>
                  <a:gd name="connsiteY4" fmla="*/ 1642188 h 2146041"/>
                  <a:gd name="connsiteX5" fmla="*/ 0 w 3601616"/>
                  <a:gd name="connsiteY5" fmla="*/ 2146041 h 2146041"/>
                  <a:gd name="connsiteX6" fmla="*/ 3601616 w 3601616"/>
                  <a:gd name="connsiteY6" fmla="*/ 2136710 h 2146041"/>
                  <a:gd name="connsiteX0" fmla="*/ 3554963 w 3601616"/>
                  <a:gd name="connsiteY0" fmla="*/ 1511559 h 2146041"/>
                  <a:gd name="connsiteX1" fmla="*/ 457200 w 3601616"/>
                  <a:gd name="connsiteY1" fmla="*/ 0 h 2146041"/>
                  <a:gd name="connsiteX2" fmla="*/ 279918 w 3601616"/>
                  <a:gd name="connsiteY2" fmla="*/ 317241 h 2146041"/>
                  <a:gd name="connsiteX3" fmla="*/ 3461657 w 3601616"/>
                  <a:gd name="connsiteY3" fmla="*/ 1800808 h 2146041"/>
                  <a:gd name="connsiteX4" fmla="*/ 0 w 3601616"/>
                  <a:gd name="connsiteY4" fmla="*/ 1642188 h 2146041"/>
                  <a:gd name="connsiteX5" fmla="*/ 0 w 3601616"/>
                  <a:gd name="connsiteY5" fmla="*/ 2146041 h 2146041"/>
                  <a:gd name="connsiteX6" fmla="*/ 3601616 w 3601616"/>
                  <a:gd name="connsiteY6" fmla="*/ 2136710 h 2146041"/>
                  <a:gd name="connsiteX0" fmla="*/ 3554963 w 3601616"/>
                  <a:gd name="connsiteY0" fmla="*/ 1511559 h 2146041"/>
                  <a:gd name="connsiteX1" fmla="*/ 457200 w 3601616"/>
                  <a:gd name="connsiteY1" fmla="*/ 0 h 2146041"/>
                  <a:gd name="connsiteX2" fmla="*/ 279918 w 3601616"/>
                  <a:gd name="connsiteY2" fmla="*/ 317241 h 2146041"/>
                  <a:gd name="connsiteX3" fmla="*/ 3461657 w 3601616"/>
                  <a:gd name="connsiteY3" fmla="*/ 1800808 h 2146041"/>
                  <a:gd name="connsiteX4" fmla="*/ 0 w 3601616"/>
                  <a:gd name="connsiteY4" fmla="*/ 1642188 h 2146041"/>
                  <a:gd name="connsiteX5" fmla="*/ 0 w 3601616"/>
                  <a:gd name="connsiteY5" fmla="*/ 2146041 h 2146041"/>
                  <a:gd name="connsiteX6" fmla="*/ 3601616 w 3601616"/>
                  <a:gd name="connsiteY6" fmla="*/ 2136710 h 2146041"/>
                  <a:gd name="connsiteX0" fmla="*/ 3554963 w 3601616"/>
                  <a:gd name="connsiteY0" fmla="*/ 1511559 h 2146041"/>
                  <a:gd name="connsiteX1" fmla="*/ 457200 w 3601616"/>
                  <a:gd name="connsiteY1" fmla="*/ 0 h 2146041"/>
                  <a:gd name="connsiteX2" fmla="*/ 279918 w 3601616"/>
                  <a:gd name="connsiteY2" fmla="*/ 317241 h 2146041"/>
                  <a:gd name="connsiteX3" fmla="*/ 3461657 w 3601616"/>
                  <a:gd name="connsiteY3" fmla="*/ 1800808 h 2146041"/>
                  <a:gd name="connsiteX4" fmla="*/ 0 w 3601616"/>
                  <a:gd name="connsiteY4" fmla="*/ 1642188 h 2146041"/>
                  <a:gd name="connsiteX5" fmla="*/ 0 w 3601616"/>
                  <a:gd name="connsiteY5" fmla="*/ 2146041 h 2146041"/>
                  <a:gd name="connsiteX6" fmla="*/ 3601616 w 3601616"/>
                  <a:gd name="connsiteY6" fmla="*/ 2136710 h 2146041"/>
                  <a:gd name="connsiteX0" fmla="*/ 3554963 w 3601616"/>
                  <a:gd name="connsiteY0" fmla="*/ 1511559 h 2146041"/>
                  <a:gd name="connsiteX1" fmla="*/ 457200 w 3601616"/>
                  <a:gd name="connsiteY1" fmla="*/ 0 h 2146041"/>
                  <a:gd name="connsiteX2" fmla="*/ 279918 w 3601616"/>
                  <a:gd name="connsiteY2" fmla="*/ 317241 h 2146041"/>
                  <a:gd name="connsiteX3" fmla="*/ 3461657 w 3601616"/>
                  <a:gd name="connsiteY3" fmla="*/ 1800808 h 2146041"/>
                  <a:gd name="connsiteX4" fmla="*/ 0 w 3601616"/>
                  <a:gd name="connsiteY4" fmla="*/ 1642188 h 2146041"/>
                  <a:gd name="connsiteX5" fmla="*/ 0 w 3601616"/>
                  <a:gd name="connsiteY5" fmla="*/ 2146041 h 2146041"/>
                  <a:gd name="connsiteX6" fmla="*/ 3601616 w 3601616"/>
                  <a:gd name="connsiteY6" fmla="*/ 2136710 h 2146041"/>
                  <a:gd name="connsiteX0" fmla="*/ 3554963 w 3601616"/>
                  <a:gd name="connsiteY0" fmla="*/ 1511559 h 2146041"/>
                  <a:gd name="connsiteX1" fmla="*/ 457200 w 3601616"/>
                  <a:gd name="connsiteY1" fmla="*/ 0 h 2146041"/>
                  <a:gd name="connsiteX2" fmla="*/ 279918 w 3601616"/>
                  <a:gd name="connsiteY2" fmla="*/ 317241 h 2146041"/>
                  <a:gd name="connsiteX3" fmla="*/ 3461657 w 3601616"/>
                  <a:gd name="connsiteY3" fmla="*/ 1800808 h 2146041"/>
                  <a:gd name="connsiteX4" fmla="*/ 0 w 3601616"/>
                  <a:gd name="connsiteY4" fmla="*/ 1642188 h 2146041"/>
                  <a:gd name="connsiteX5" fmla="*/ 0 w 3601616"/>
                  <a:gd name="connsiteY5" fmla="*/ 2146041 h 2146041"/>
                  <a:gd name="connsiteX6" fmla="*/ 3601616 w 3601616"/>
                  <a:gd name="connsiteY6" fmla="*/ 2136710 h 2146041"/>
                  <a:gd name="connsiteX0" fmla="*/ 3554963 w 3601616"/>
                  <a:gd name="connsiteY0" fmla="*/ 1533831 h 2168313"/>
                  <a:gd name="connsiteX1" fmla="*/ 457200 w 3601616"/>
                  <a:gd name="connsiteY1" fmla="*/ 22272 h 2168313"/>
                  <a:gd name="connsiteX2" fmla="*/ 279918 w 3601616"/>
                  <a:gd name="connsiteY2" fmla="*/ 339513 h 2168313"/>
                  <a:gd name="connsiteX3" fmla="*/ 3461657 w 3601616"/>
                  <a:gd name="connsiteY3" fmla="*/ 1823080 h 2168313"/>
                  <a:gd name="connsiteX4" fmla="*/ 0 w 3601616"/>
                  <a:gd name="connsiteY4" fmla="*/ 1664460 h 2168313"/>
                  <a:gd name="connsiteX5" fmla="*/ 0 w 3601616"/>
                  <a:gd name="connsiteY5" fmla="*/ 2168313 h 2168313"/>
                  <a:gd name="connsiteX6" fmla="*/ 3601616 w 3601616"/>
                  <a:gd name="connsiteY6" fmla="*/ 2158982 h 2168313"/>
                  <a:gd name="connsiteX0" fmla="*/ 3554963 w 3601616"/>
                  <a:gd name="connsiteY0" fmla="*/ 1533831 h 2168313"/>
                  <a:gd name="connsiteX1" fmla="*/ 457200 w 3601616"/>
                  <a:gd name="connsiteY1" fmla="*/ 22272 h 2168313"/>
                  <a:gd name="connsiteX2" fmla="*/ 279918 w 3601616"/>
                  <a:gd name="connsiteY2" fmla="*/ 339513 h 2168313"/>
                  <a:gd name="connsiteX3" fmla="*/ 3461657 w 3601616"/>
                  <a:gd name="connsiteY3" fmla="*/ 1823080 h 2168313"/>
                  <a:gd name="connsiteX4" fmla="*/ 0 w 3601616"/>
                  <a:gd name="connsiteY4" fmla="*/ 1664460 h 2168313"/>
                  <a:gd name="connsiteX5" fmla="*/ 0 w 3601616"/>
                  <a:gd name="connsiteY5" fmla="*/ 2168313 h 2168313"/>
                  <a:gd name="connsiteX6" fmla="*/ 3601616 w 3601616"/>
                  <a:gd name="connsiteY6" fmla="*/ 2158982 h 2168313"/>
                  <a:gd name="connsiteX0" fmla="*/ 3554963 w 3601616"/>
                  <a:gd name="connsiteY0" fmla="*/ 1533831 h 2168313"/>
                  <a:gd name="connsiteX1" fmla="*/ 457200 w 3601616"/>
                  <a:gd name="connsiteY1" fmla="*/ 22272 h 2168313"/>
                  <a:gd name="connsiteX2" fmla="*/ 279918 w 3601616"/>
                  <a:gd name="connsiteY2" fmla="*/ 339513 h 2168313"/>
                  <a:gd name="connsiteX3" fmla="*/ 3461657 w 3601616"/>
                  <a:gd name="connsiteY3" fmla="*/ 1823080 h 2168313"/>
                  <a:gd name="connsiteX4" fmla="*/ 0 w 3601616"/>
                  <a:gd name="connsiteY4" fmla="*/ 1664460 h 2168313"/>
                  <a:gd name="connsiteX5" fmla="*/ 0 w 3601616"/>
                  <a:gd name="connsiteY5" fmla="*/ 2168313 h 2168313"/>
                  <a:gd name="connsiteX6" fmla="*/ 3601616 w 3601616"/>
                  <a:gd name="connsiteY6" fmla="*/ 2158982 h 2168313"/>
                  <a:gd name="connsiteX0" fmla="*/ 3837378 w 3884031"/>
                  <a:gd name="connsiteY0" fmla="*/ 1533831 h 2168313"/>
                  <a:gd name="connsiteX1" fmla="*/ 739615 w 3884031"/>
                  <a:gd name="connsiteY1" fmla="*/ 22272 h 2168313"/>
                  <a:gd name="connsiteX2" fmla="*/ 562333 w 3884031"/>
                  <a:gd name="connsiteY2" fmla="*/ 339513 h 2168313"/>
                  <a:gd name="connsiteX3" fmla="*/ 3744072 w 3884031"/>
                  <a:gd name="connsiteY3" fmla="*/ 1823080 h 2168313"/>
                  <a:gd name="connsiteX4" fmla="*/ 282415 w 3884031"/>
                  <a:gd name="connsiteY4" fmla="*/ 1664460 h 2168313"/>
                  <a:gd name="connsiteX5" fmla="*/ 282415 w 3884031"/>
                  <a:gd name="connsiteY5" fmla="*/ 2168313 h 2168313"/>
                  <a:gd name="connsiteX6" fmla="*/ 3884031 w 3884031"/>
                  <a:gd name="connsiteY6" fmla="*/ 2158982 h 2168313"/>
                  <a:gd name="connsiteX0" fmla="*/ 3837378 w 3884031"/>
                  <a:gd name="connsiteY0" fmla="*/ 1533831 h 2158982"/>
                  <a:gd name="connsiteX1" fmla="*/ 739615 w 3884031"/>
                  <a:gd name="connsiteY1" fmla="*/ 22272 h 2158982"/>
                  <a:gd name="connsiteX2" fmla="*/ 562333 w 3884031"/>
                  <a:gd name="connsiteY2" fmla="*/ 339513 h 2158982"/>
                  <a:gd name="connsiteX3" fmla="*/ 3744072 w 3884031"/>
                  <a:gd name="connsiteY3" fmla="*/ 1823080 h 2158982"/>
                  <a:gd name="connsiteX4" fmla="*/ 282415 w 3884031"/>
                  <a:gd name="connsiteY4" fmla="*/ 1664460 h 2158982"/>
                  <a:gd name="connsiteX5" fmla="*/ 335846 w 3884031"/>
                  <a:gd name="connsiteY5" fmla="*/ 2081338 h 2158982"/>
                  <a:gd name="connsiteX6" fmla="*/ 3884031 w 3884031"/>
                  <a:gd name="connsiteY6" fmla="*/ 2158982 h 2158982"/>
                  <a:gd name="connsiteX0" fmla="*/ 3837378 w 3884031"/>
                  <a:gd name="connsiteY0" fmla="*/ 1533831 h 2158982"/>
                  <a:gd name="connsiteX1" fmla="*/ 739615 w 3884031"/>
                  <a:gd name="connsiteY1" fmla="*/ 22272 h 2158982"/>
                  <a:gd name="connsiteX2" fmla="*/ 562333 w 3884031"/>
                  <a:gd name="connsiteY2" fmla="*/ 339513 h 2158982"/>
                  <a:gd name="connsiteX3" fmla="*/ 3744072 w 3884031"/>
                  <a:gd name="connsiteY3" fmla="*/ 1823080 h 2158982"/>
                  <a:gd name="connsiteX4" fmla="*/ 282415 w 3884031"/>
                  <a:gd name="connsiteY4" fmla="*/ 1664460 h 2158982"/>
                  <a:gd name="connsiteX5" fmla="*/ 335846 w 3884031"/>
                  <a:gd name="connsiteY5" fmla="*/ 2081338 h 2158982"/>
                  <a:gd name="connsiteX6" fmla="*/ 3884031 w 3884031"/>
                  <a:gd name="connsiteY6" fmla="*/ 2158982 h 2158982"/>
                  <a:gd name="connsiteX0" fmla="*/ 3862224 w 3884031"/>
                  <a:gd name="connsiteY0" fmla="*/ 1485442 h 2158982"/>
                  <a:gd name="connsiteX1" fmla="*/ 739615 w 3884031"/>
                  <a:gd name="connsiteY1" fmla="*/ 22272 h 2158982"/>
                  <a:gd name="connsiteX2" fmla="*/ 562333 w 3884031"/>
                  <a:gd name="connsiteY2" fmla="*/ 339513 h 2158982"/>
                  <a:gd name="connsiteX3" fmla="*/ 3744072 w 3884031"/>
                  <a:gd name="connsiteY3" fmla="*/ 1823080 h 2158982"/>
                  <a:gd name="connsiteX4" fmla="*/ 282415 w 3884031"/>
                  <a:gd name="connsiteY4" fmla="*/ 1664460 h 2158982"/>
                  <a:gd name="connsiteX5" fmla="*/ 335846 w 3884031"/>
                  <a:gd name="connsiteY5" fmla="*/ 2081338 h 2158982"/>
                  <a:gd name="connsiteX6" fmla="*/ 3884031 w 3884031"/>
                  <a:gd name="connsiteY6" fmla="*/ 2158982 h 2158982"/>
                  <a:gd name="connsiteX0" fmla="*/ 3862224 w 3884031"/>
                  <a:gd name="connsiteY0" fmla="*/ 1485442 h 2158982"/>
                  <a:gd name="connsiteX1" fmla="*/ 739615 w 3884031"/>
                  <a:gd name="connsiteY1" fmla="*/ 22272 h 2158982"/>
                  <a:gd name="connsiteX2" fmla="*/ 562333 w 3884031"/>
                  <a:gd name="connsiteY2" fmla="*/ 339513 h 2158982"/>
                  <a:gd name="connsiteX3" fmla="*/ 3744072 w 3884031"/>
                  <a:gd name="connsiteY3" fmla="*/ 1823080 h 2158982"/>
                  <a:gd name="connsiteX4" fmla="*/ 282415 w 3884031"/>
                  <a:gd name="connsiteY4" fmla="*/ 1664460 h 2158982"/>
                  <a:gd name="connsiteX5" fmla="*/ 335846 w 3884031"/>
                  <a:gd name="connsiteY5" fmla="*/ 2081338 h 2158982"/>
                  <a:gd name="connsiteX6" fmla="*/ 3884031 w 3884031"/>
                  <a:gd name="connsiteY6" fmla="*/ 2158982 h 2158982"/>
                  <a:gd name="connsiteX0" fmla="*/ 3862224 w 3884031"/>
                  <a:gd name="connsiteY0" fmla="*/ 1485442 h 2158982"/>
                  <a:gd name="connsiteX1" fmla="*/ 739615 w 3884031"/>
                  <a:gd name="connsiteY1" fmla="*/ 22272 h 2158982"/>
                  <a:gd name="connsiteX2" fmla="*/ 562333 w 3884031"/>
                  <a:gd name="connsiteY2" fmla="*/ 339513 h 2158982"/>
                  <a:gd name="connsiteX3" fmla="*/ 3744072 w 3884031"/>
                  <a:gd name="connsiteY3" fmla="*/ 1823080 h 2158982"/>
                  <a:gd name="connsiteX4" fmla="*/ 282415 w 3884031"/>
                  <a:gd name="connsiteY4" fmla="*/ 1664460 h 2158982"/>
                  <a:gd name="connsiteX5" fmla="*/ 335846 w 3884031"/>
                  <a:gd name="connsiteY5" fmla="*/ 2081338 h 2158982"/>
                  <a:gd name="connsiteX6" fmla="*/ 3884031 w 3884031"/>
                  <a:gd name="connsiteY6" fmla="*/ 2158982 h 2158982"/>
                  <a:gd name="connsiteX0" fmla="*/ 3862224 w 3884031"/>
                  <a:gd name="connsiteY0" fmla="*/ 1485442 h 2158982"/>
                  <a:gd name="connsiteX1" fmla="*/ 739615 w 3884031"/>
                  <a:gd name="connsiteY1" fmla="*/ 22272 h 2158982"/>
                  <a:gd name="connsiteX2" fmla="*/ 562333 w 3884031"/>
                  <a:gd name="connsiteY2" fmla="*/ 339513 h 2158982"/>
                  <a:gd name="connsiteX3" fmla="*/ 3744072 w 3884031"/>
                  <a:gd name="connsiteY3" fmla="*/ 1823080 h 2158982"/>
                  <a:gd name="connsiteX4" fmla="*/ 282415 w 3884031"/>
                  <a:gd name="connsiteY4" fmla="*/ 1664460 h 2158982"/>
                  <a:gd name="connsiteX5" fmla="*/ 335846 w 3884031"/>
                  <a:gd name="connsiteY5" fmla="*/ 2081338 h 2158982"/>
                  <a:gd name="connsiteX6" fmla="*/ 3884031 w 3884031"/>
                  <a:gd name="connsiteY6" fmla="*/ 2158982 h 2158982"/>
                  <a:gd name="connsiteX0" fmla="*/ 3862224 w 3884031"/>
                  <a:gd name="connsiteY0" fmla="*/ 1485442 h 2158982"/>
                  <a:gd name="connsiteX1" fmla="*/ 739615 w 3884031"/>
                  <a:gd name="connsiteY1" fmla="*/ 22272 h 2158982"/>
                  <a:gd name="connsiteX2" fmla="*/ 562333 w 3884031"/>
                  <a:gd name="connsiteY2" fmla="*/ 339513 h 2158982"/>
                  <a:gd name="connsiteX3" fmla="*/ 3744072 w 3884031"/>
                  <a:gd name="connsiteY3" fmla="*/ 1823080 h 2158982"/>
                  <a:gd name="connsiteX4" fmla="*/ 282415 w 3884031"/>
                  <a:gd name="connsiteY4" fmla="*/ 1664460 h 2158982"/>
                  <a:gd name="connsiteX5" fmla="*/ 335846 w 3884031"/>
                  <a:gd name="connsiteY5" fmla="*/ 2081338 h 2158982"/>
                  <a:gd name="connsiteX6" fmla="*/ 3884031 w 3884031"/>
                  <a:gd name="connsiteY6" fmla="*/ 2158982 h 2158982"/>
                  <a:gd name="connsiteX0" fmla="*/ 3862224 w 3884031"/>
                  <a:gd name="connsiteY0" fmla="*/ 1485442 h 2158982"/>
                  <a:gd name="connsiteX1" fmla="*/ 739615 w 3884031"/>
                  <a:gd name="connsiteY1" fmla="*/ 22272 h 2158982"/>
                  <a:gd name="connsiteX2" fmla="*/ 562333 w 3884031"/>
                  <a:gd name="connsiteY2" fmla="*/ 339513 h 2158982"/>
                  <a:gd name="connsiteX3" fmla="*/ 3744072 w 3884031"/>
                  <a:gd name="connsiteY3" fmla="*/ 1823080 h 2158982"/>
                  <a:gd name="connsiteX4" fmla="*/ 282415 w 3884031"/>
                  <a:gd name="connsiteY4" fmla="*/ 1664460 h 2158982"/>
                  <a:gd name="connsiteX5" fmla="*/ 335846 w 3884031"/>
                  <a:gd name="connsiteY5" fmla="*/ 2081338 h 2158982"/>
                  <a:gd name="connsiteX6" fmla="*/ 3884031 w 3884031"/>
                  <a:gd name="connsiteY6" fmla="*/ 2158982 h 2158982"/>
                  <a:gd name="connsiteX7" fmla="*/ 3862224 w 3884031"/>
                  <a:gd name="connsiteY7" fmla="*/ 1485442 h 2158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84031" h="2158982">
                    <a:moveTo>
                      <a:pt x="3862224" y="1485442"/>
                    </a:moveTo>
                    <a:cubicBezTo>
                      <a:pt x="2925823" y="673542"/>
                      <a:pt x="2320355" y="203718"/>
                      <a:pt x="739615" y="22272"/>
                    </a:cubicBezTo>
                    <a:cubicBezTo>
                      <a:pt x="449354" y="0"/>
                      <a:pt x="300848" y="240607"/>
                      <a:pt x="562333" y="339513"/>
                    </a:cubicBezTo>
                    <a:cubicBezTo>
                      <a:pt x="1783089" y="373725"/>
                      <a:pt x="2691268" y="840256"/>
                      <a:pt x="3744072" y="1823080"/>
                    </a:cubicBezTo>
                    <a:cubicBezTo>
                      <a:pt x="2601072" y="1365880"/>
                      <a:pt x="1563819" y="913345"/>
                      <a:pt x="282415" y="1664460"/>
                    </a:cubicBezTo>
                    <a:cubicBezTo>
                      <a:pt x="0" y="1839252"/>
                      <a:pt x="98137" y="2130337"/>
                      <a:pt x="335846" y="2081338"/>
                    </a:cubicBezTo>
                    <a:cubicBezTo>
                      <a:pt x="1438414" y="1367546"/>
                      <a:pt x="2198300" y="1619361"/>
                      <a:pt x="3884031" y="2158982"/>
                    </a:cubicBezTo>
                    <a:lnTo>
                      <a:pt x="3862224" y="1485442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>
              <a:xfrm>
                <a:off x="3906805" y="3455631"/>
                <a:ext cx="0" cy="1866018"/>
              </a:xfrm>
              <a:custGeom>
                <a:avLst/>
                <a:gdLst>
                  <a:gd name="connsiteX0" fmla="*/ 0 w 0"/>
                  <a:gd name="connsiteY0" fmla="*/ 0 h 2258008"/>
                  <a:gd name="connsiteX1" fmla="*/ 0 w 0"/>
                  <a:gd name="connsiteY1" fmla="*/ 2258008 h 2258008"/>
                  <a:gd name="connsiteX0" fmla="*/ -2147483648 w 0"/>
                  <a:gd name="connsiteY0" fmla="*/ 0 h 8264"/>
                  <a:gd name="connsiteX1" fmla="*/ -18661 w 0"/>
                  <a:gd name="connsiteY1" fmla="*/ 8264 h 8264"/>
                  <a:gd name="connsiteX0" fmla="*/ -2147483648 w 0"/>
                  <a:gd name="connsiteY0" fmla="*/ 0 h 10000"/>
                  <a:gd name="connsiteX1" fmla="*/ -1555 w 0"/>
                  <a:gd name="connsiteY1" fmla="*/ 1848 h 10000"/>
                  <a:gd name="connsiteX2" fmla="*/ -2147483648 w 0"/>
                  <a:gd name="connsiteY2" fmla="*/ 10000 h 10000"/>
                  <a:gd name="connsiteX0" fmla="*/ -2147483648 w 0"/>
                  <a:gd name="connsiteY0" fmla="*/ 0 h 10000"/>
                  <a:gd name="connsiteX1" fmla="*/ -2147483648 w 0"/>
                  <a:gd name="connsiteY1" fmla="*/ 1848 h 10000"/>
                  <a:gd name="connsiteX2" fmla="*/ -2147483648 w 0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10000">
                    <a:moveTo>
                      <a:pt x="-2147483648" y="0"/>
                    </a:moveTo>
                    <a:lnTo>
                      <a:pt x="-2147483648" y="1848"/>
                    </a:lnTo>
                    <a:cubicBezTo>
                      <a:pt x="438150" y="4361"/>
                      <a:pt x="-2147483648" y="7283"/>
                      <a:pt x="-2147483648" y="1000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>
              <a:xfrm>
                <a:off x="4503965" y="3446300"/>
                <a:ext cx="0" cy="2258008"/>
              </a:xfrm>
              <a:custGeom>
                <a:avLst/>
                <a:gdLst>
                  <a:gd name="connsiteX0" fmla="*/ 0 w 0"/>
                  <a:gd name="connsiteY0" fmla="*/ 0 h 2258008"/>
                  <a:gd name="connsiteX1" fmla="*/ 0 w 0"/>
                  <a:gd name="connsiteY1" fmla="*/ 2258008 h 2258008"/>
                  <a:gd name="connsiteX0" fmla="*/ -2147483648 w 0"/>
                  <a:gd name="connsiteY0" fmla="*/ 0 h 10000"/>
                  <a:gd name="connsiteX1" fmla="*/ -2147483648 w 0"/>
                  <a:gd name="connsiteY1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0000">
                    <a:moveTo>
                      <a:pt x="-2147483648" y="0"/>
                    </a:moveTo>
                    <a:cubicBezTo>
                      <a:pt x="1333500" y="4430"/>
                      <a:pt x="-2147483648" y="6667"/>
                      <a:pt x="-2147483648" y="1000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3457576" y="3781426"/>
                <a:ext cx="384175" cy="1771650"/>
              </a:xfrm>
              <a:custGeom>
                <a:avLst/>
                <a:gdLst>
                  <a:gd name="connsiteX0" fmla="*/ 0 w 314325"/>
                  <a:gd name="connsiteY0" fmla="*/ 1771650 h 1771650"/>
                  <a:gd name="connsiteX1" fmla="*/ 247650 w 314325"/>
                  <a:gd name="connsiteY1" fmla="*/ 676275 h 1771650"/>
                  <a:gd name="connsiteX2" fmla="*/ 314325 w 314325"/>
                  <a:gd name="connsiteY2" fmla="*/ 0 h 1771650"/>
                  <a:gd name="connsiteX0" fmla="*/ 0 w 314325"/>
                  <a:gd name="connsiteY0" fmla="*/ 1771650 h 1771650"/>
                  <a:gd name="connsiteX1" fmla="*/ 247650 w 314325"/>
                  <a:gd name="connsiteY1" fmla="*/ 676275 h 1771650"/>
                  <a:gd name="connsiteX2" fmla="*/ 314325 w 314325"/>
                  <a:gd name="connsiteY2" fmla="*/ 0 h 1771650"/>
                  <a:gd name="connsiteX0" fmla="*/ 0 w 355600"/>
                  <a:gd name="connsiteY0" fmla="*/ 1771650 h 1771650"/>
                  <a:gd name="connsiteX1" fmla="*/ 247650 w 355600"/>
                  <a:gd name="connsiteY1" fmla="*/ 676275 h 1771650"/>
                  <a:gd name="connsiteX2" fmla="*/ 314325 w 355600"/>
                  <a:gd name="connsiteY2" fmla="*/ 0 h 1771650"/>
                  <a:gd name="connsiteX0" fmla="*/ 0 w 355600"/>
                  <a:gd name="connsiteY0" fmla="*/ 1095375 h 1095375"/>
                  <a:gd name="connsiteX1" fmla="*/ 247650 w 355600"/>
                  <a:gd name="connsiteY1" fmla="*/ 0 h 1095375"/>
                  <a:gd name="connsiteX0" fmla="*/ 0 w 384175"/>
                  <a:gd name="connsiteY0" fmla="*/ 1743075 h 1743075"/>
                  <a:gd name="connsiteX1" fmla="*/ 276225 w 384175"/>
                  <a:gd name="connsiteY1" fmla="*/ 0 h 1743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4175" h="1743075">
                    <a:moveTo>
                      <a:pt x="0" y="1743075"/>
                    </a:moveTo>
                    <a:cubicBezTo>
                      <a:pt x="282575" y="1320800"/>
                      <a:pt x="384175" y="450850"/>
                      <a:pt x="276225" y="0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00"/>
              <p:cNvSpPr/>
              <p:nvPr/>
            </p:nvSpPr>
            <p:spPr>
              <a:xfrm>
                <a:off x="4038600" y="3829050"/>
                <a:ext cx="317501" cy="1419225"/>
              </a:xfrm>
              <a:custGeom>
                <a:avLst/>
                <a:gdLst>
                  <a:gd name="connsiteX0" fmla="*/ 0 w 314325"/>
                  <a:gd name="connsiteY0" fmla="*/ 1771650 h 1771650"/>
                  <a:gd name="connsiteX1" fmla="*/ 247650 w 314325"/>
                  <a:gd name="connsiteY1" fmla="*/ 676275 h 1771650"/>
                  <a:gd name="connsiteX2" fmla="*/ 314325 w 314325"/>
                  <a:gd name="connsiteY2" fmla="*/ 0 h 1771650"/>
                  <a:gd name="connsiteX0" fmla="*/ 0 w 314325"/>
                  <a:gd name="connsiteY0" fmla="*/ 1771650 h 1771650"/>
                  <a:gd name="connsiteX1" fmla="*/ 247650 w 314325"/>
                  <a:gd name="connsiteY1" fmla="*/ 676275 h 1771650"/>
                  <a:gd name="connsiteX2" fmla="*/ 314325 w 314325"/>
                  <a:gd name="connsiteY2" fmla="*/ 0 h 1771650"/>
                  <a:gd name="connsiteX0" fmla="*/ 0 w 355600"/>
                  <a:gd name="connsiteY0" fmla="*/ 1771650 h 1771650"/>
                  <a:gd name="connsiteX1" fmla="*/ 247650 w 355600"/>
                  <a:gd name="connsiteY1" fmla="*/ 676275 h 1771650"/>
                  <a:gd name="connsiteX2" fmla="*/ 314325 w 355600"/>
                  <a:gd name="connsiteY2" fmla="*/ 0 h 1771650"/>
                  <a:gd name="connsiteX0" fmla="*/ 0 w 355600"/>
                  <a:gd name="connsiteY0" fmla="*/ 1095375 h 1095375"/>
                  <a:gd name="connsiteX1" fmla="*/ 247650 w 355600"/>
                  <a:gd name="connsiteY1" fmla="*/ 0 h 1095375"/>
                  <a:gd name="connsiteX0" fmla="*/ 0 w 384175"/>
                  <a:gd name="connsiteY0" fmla="*/ 1743075 h 1743075"/>
                  <a:gd name="connsiteX1" fmla="*/ 276225 w 384175"/>
                  <a:gd name="connsiteY1" fmla="*/ 0 h 1743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4175" h="1743075">
                    <a:moveTo>
                      <a:pt x="0" y="1743075"/>
                    </a:moveTo>
                    <a:cubicBezTo>
                      <a:pt x="282575" y="1320800"/>
                      <a:pt x="384175" y="450850"/>
                      <a:pt x="276225" y="0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101"/>
              <p:cNvSpPr/>
              <p:nvPr/>
            </p:nvSpPr>
            <p:spPr>
              <a:xfrm>
                <a:off x="4581525" y="3895725"/>
                <a:ext cx="288926" cy="1247775"/>
              </a:xfrm>
              <a:custGeom>
                <a:avLst/>
                <a:gdLst>
                  <a:gd name="connsiteX0" fmla="*/ 0 w 314325"/>
                  <a:gd name="connsiteY0" fmla="*/ 1771650 h 1771650"/>
                  <a:gd name="connsiteX1" fmla="*/ 247650 w 314325"/>
                  <a:gd name="connsiteY1" fmla="*/ 676275 h 1771650"/>
                  <a:gd name="connsiteX2" fmla="*/ 314325 w 314325"/>
                  <a:gd name="connsiteY2" fmla="*/ 0 h 1771650"/>
                  <a:gd name="connsiteX0" fmla="*/ 0 w 314325"/>
                  <a:gd name="connsiteY0" fmla="*/ 1771650 h 1771650"/>
                  <a:gd name="connsiteX1" fmla="*/ 247650 w 314325"/>
                  <a:gd name="connsiteY1" fmla="*/ 676275 h 1771650"/>
                  <a:gd name="connsiteX2" fmla="*/ 314325 w 314325"/>
                  <a:gd name="connsiteY2" fmla="*/ 0 h 1771650"/>
                  <a:gd name="connsiteX0" fmla="*/ 0 w 355600"/>
                  <a:gd name="connsiteY0" fmla="*/ 1771650 h 1771650"/>
                  <a:gd name="connsiteX1" fmla="*/ 247650 w 355600"/>
                  <a:gd name="connsiteY1" fmla="*/ 676275 h 1771650"/>
                  <a:gd name="connsiteX2" fmla="*/ 314325 w 355600"/>
                  <a:gd name="connsiteY2" fmla="*/ 0 h 1771650"/>
                  <a:gd name="connsiteX0" fmla="*/ 0 w 355600"/>
                  <a:gd name="connsiteY0" fmla="*/ 1095375 h 1095375"/>
                  <a:gd name="connsiteX1" fmla="*/ 247650 w 355600"/>
                  <a:gd name="connsiteY1" fmla="*/ 0 h 1095375"/>
                  <a:gd name="connsiteX0" fmla="*/ 0 w 384175"/>
                  <a:gd name="connsiteY0" fmla="*/ 1743075 h 1743075"/>
                  <a:gd name="connsiteX1" fmla="*/ 276225 w 384175"/>
                  <a:gd name="connsiteY1" fmla="*/ 0 h 1743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4175" h="1743075">
                    <a:moveTo>
                      <a:pt x="0" y="1743075"/>
                    </a:moveTo>
                    <a:cubicBezTo>
                      <a:pt x="282575" y="1320800"/>
                      <a:pt x="384175" y="450850"/>
                      <a:pt x="276225" y="0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Freeform 102"/>
              <p:cNvSpPr/>
              <p:nvPr/>
            </p:nvSpPr>
            <p:spPr>
              <a:xfrm>
                <a:off x="5153025" y="4019550"/>
                <a:ext cx="374651" cy="1019175"/>
              </a:xfrm>
              <a:custGeom>
                <a:avLst/>
                <a:gdLst>
                  <a:gd name="connsiteX0" fmla="*/ 0 w 314325"/>
                  <a:gd name="connsiteY0" fmla="*/ 1771650 h 1771650"/>
                  <a:gd name="connsiteX1" fmla="*/ 247650 w 314325"/>
                  <a:gd name="connsiteY1" fmla="*/ 676275 h 1771650"/>
                  <a:gd name="connsiteX2" fmla="*/ 314325 w 314325"/>
                  <a:gd name="connsiteY2" fmla="*/ 0 h 1771650"/>
                  <a:gd name="connsiteX0" fmla="*/ 0 w 314325"/>
                  <a:gd name="connsiteY0" fmla="*/ 1771650 h 1771650"/>
                  <a:gd name="connsiteX1" fmla="*/ 247650 w 314325"/>
                  <a:gd name="connsiteY1" fmla="*/ 676275 h 1771650"/>
                  <a:gd name="connsiteX2" fmla="*/ 314325 w 314325"/>
                  <a:gd name="connsiteY2" fmla="*/ 0 h 1771650"/>
                  <a:gd name="connsiteX0" fmla="*/ 0 w 355600"/>
                  <a:gd name="connsiteY0" fmla="*/ 1771650 h 1771650"/>
                  <a:gd name="connsiteX1" fmla="*/ 247650 w 355600"/>
                  <a:gd name="connsiteY1" fmla="*/ 676275 h 1771650"/>
                  <a:gd name="connsiteX2" fmla="*/ 314325 w 355600"/>
                  <a:gd name="connsiteY2" fmla="*/ 0 h 1771650"/>
                  <a:gd name="connsiteX0" fmla="*/ 0 w 355600"/>
                  <a:gd name="connsiteY0" fmla="*/ 1095375 h 1095375"/>
                  <a:gd name="connsiteX1" fmla="*/ 247650 w 355600"/>
                  <a:gd name="connsiteY1" fmla="*/ 0 h 1095375"/>
                  <a:gd name="connsiteX0" fmla="*/ 0 w 384175"/>
                  <a:gd name="connsiteY0" fmla="*/ 1743075 h 1743075"/>
                  <a:gd name="connsiteX1" fmla="*/ 276225 w 384175"/>
                  <a:gd name="connsiteY1" fmla="*/ 0 h 1743075"/>
                  <a:gd name="connsiteX0" fmla="*/ 0 w 357057"/>
                  <a:gd name="connsiteY0" fmla="*/ 1647126 h 1647126"/>
                  <a:gd name="connsiteX1" fmla="*/ 249107 w 357057"/>
                  <a:gd name="connsiteY1" fmla="*/ 0 h 1647126"/>
                  <a:gd name="connsiteX0" fmla="*/ 0 w 533325"/>
                  <a:gd name="connsiteY0" fmla="*/ 1647126 h 1647126"/>
                  <a:gd name="connsiteX1" fmla="*/ 249107 w 533325"/>
                  <a:gd name="connsiteY1" fmla="*/ 0 h 1647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3325" h="1647126">
                    <a:moveTo>
                      <a:pt x="0" y="1647126"/>
                    </a:moveTo>
                    <a:cubicBezTo>
                      <a:pt x="282575" y="1224851"/>
                      <a:pt x="533325" y="466841"/>
                      <a:pt x="249107" y="0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103"/>
              <p:cNvSpPr/>
              <p:nvPr/>
            </p:nvSpPr>
            <p:spPr>
              <a:xfrm>
                <a:off x="5743575" y="4219575"/>
                <a:ext cx="371318" cy="828675"/>
              </a:xfrm>
              <a:custGeom>
                <a:avLst/>
                <a:gdLst>
                  <a:gd name="connsiteX0" fmla="*/ 0 w 314325"/>
                  <a:gd name="connsiteY0" fmla="*/ 1771650 h 1771650"/>
                  <a:gd name="connsiteX1" fmla="*/ 247650 w 314325"/>
                  <a:gd name="connsiteY1" fmla="*/ 676275 h 1771650"/>
                  <a:gd name="connsiteX2" fmla="*/ 314325 w 314325"/>
                  <a:gd name="connsiteY2" fmla="*/ 0 h 1771650"/>
                  <a:gd name="connsiteX0" fmla="*/ 0 w 314325"/>
                  <a:gd name="connsiteY0" fmla="*/ 1771650 h 1771650"/>
                  <a:gd name="connsiteX1" fmla="*/ 247650 w 314325"/>
                  <a:gd name="connsiteY1" fmla="*/ 676275 h 1771650"/>
                  <a:gd name="connsiteX2" fmla="*/ 314325 w 314325"/>
                  <a:gd name="connsiteY2" fmla="*/ 0 h 1771650"/>
                  <a:gd name="connsiteX0" fmla="*/ 0 w 355600"/>
                  <a:gd name="connsiteY0" fmla="*/ 1771650 h 1771650"/>
                  <a:gd name="connsiteX1" fmla="*/ 247650 w 355600"/>
                  <a:gd name="connsiteY1" fmla="*/ 676275 h 1771650"/>
                  <a:gd name="connsiteX2" fmla="*/ 314325 w 355600"/>
                  <a:gd name="connsiteY2" fmla="*/ 0 h 1771650"/>
                  <a:gd name="connsiteX0" fmla="*/ 0 w 355600"/>
                  <a:gd name="connsiteY0" fmla="*/ 1095375 h 1095375"/>
                  <a:gd name="connsiteX1" fmla="*/ 247650 w 355600"/>
                  <a:gd name="connsiteY1" fmla="*/ 0 h 1095375"/>
                  <a:gd name="connsiteX0" fmla="*/ 0 w 384175"/>
                  <a:gd name="connsiteY0" fmla="*/ 1743075 h 1743075"/>
                  <a:gd name="connsiteX1" fmla="*/ 276225 w 384175"/>
                  <a:gd name="connsiteY1" fmla="*/ 0 h 1743075"/>
                  <a:gd name="connsiteX0" fmla="*/ 0 w 282575"/>
                  <a:gd name="connsiteY0" fmla="*/ 1827079 h 1827079"/>
                  <a:gd name="connsiteX1" fmla="*/ 116757 w 282575"/>
                  <a:gd name="connsiteY1" fmla="*/ 0 h 1827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2575" h="1827079">
                    <a:moveTo>
                      <a:pt x="0" y="1827079"/>
                    </a:moveTo>
                    <a:cubicBezTo>
                      <a:pt x="282575" y="1404804"/>
                      <a:pt x="224707" y="450850"/>
                      <a:pt x="116757" y="0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>
              <a:xfrm>
                <a:off x="6353174" y="4514849"/>
                <a:ext cx="323693" cy="628651"/>
              </a:xfrm>
              <a:custGeom>
                <a:avLst/>
                <a:gdLst>
                  <a:gd name="connsiteX0" fmla="*/ 0 w 314325"/>
                  <a:gd name="connsiteY0" fmla="*/ 1771650 h 1771650"/>
                  <a:gd name="connsiteX1" fmla="*/ 247650 w 314325"/>
                  <a:gd name="connsiteY1" fmla="*/ 676275 h 1771650"/>
                  <a:gd name="connsiteX2" fmla="*/ 314325 w 314325"/>
                  <a:gd name="connsiteY2" fmla="*/ 0 h 1771650"/>
                  <a:gd name="connsiteX0" fmla="*/ 0 w 314325"/>
                  <a:gd name="connsiteY0" fmla="*/ 1771650 h 1771650"/>
                  <a:gd name="connsiteX1" fmla="*/ 247650 w 314325"/>
                  <a:gd name="connsiteY1" fmla="*/ 676275 h 1771650"/>
                  <a:gd name="connsiteX2" fmla="*/ 314325 w 314325"/>
                  <a:gd name="connsiteY2" fmla="*/ 0 h 1771650"/>
                  <a:gd name="connsiteX0" fmla="*/ 0 w 355600"/>
                  <a:gd name="connsiteY0" fmla="*/ 1771650 h 1771650"/>
                  <a:gd name="connsiteX1" fmla="*/ 247650 w 355600"/>
                  <a:gd name="connsiteY1" fmla="*/ 676275 h 1771650"/>
                  <a:gd name="connsiteX2" fmla="*/ 314325 w 355600"/>
                  <a:gd name="connsiteY2" fmla="*/ 0 h 1771650"/>
                  <a:gd name="connsiteX0" fmla="*/ 0 w 355600"/>
                  <a:gd name="connsiteY0" fmla="*/ 1095375 h 1095375"/>
                  <a:gd name="connsiteX1" fmla="*/ 247650 w 355600"/>
                  <a:gd name="connsiteY1" fmla="*/ 0 h 1095375"/>
                  <a:gd name="connsiteX0" fmla="*/ 0 w 384175"/>
                  <a:gd name="connsiteY0" fmla="*/ 1743075 h 1743075"/>
                  <a:gd name="connsiteX1" fmla="*/ 276225 w 384175"/>
                  <a:gd name="connsiteY1" fmla="*/ 0 h 1743075"/>
                  <a:gd name="connsiteX0" fmla="*/ 0 w 282575"/>
                  <a:gd name="connsiteY0" fmla="*/ 1827079 h 1827079"/>
                  <a:gd name="connsiteX1" fmla="*/ 116757 w 282575"/>
                  <a:gd name="connsiteY1" fmla="*/ 0 h 1827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2575" h="1827079">
                    <a:moveTo>
                      <a:pt x="0" y="1827079"/>
                    </a:moveTo>
                    <a:cubicBezTo>
                      <a:pt x="282575" y="1404804"/>
                      <a:pt x="224707" y="450850"/>
                      <a:pt x="116757" y="0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>
              <a:xfrm>
                <a:off x="6905625" y="4800601"/>
                <a:ext cx="304642" cy="485774"/>
              </a:xfrm>
              <a:custGeom>
                <a:avLst/>
                <a:gdLst>
                  <a:gd name="connsiteX0" fmla="*/ 0 w 314325"/>
                  <a:gd name="connsiteY0" fmla="*/ 1771650 h 1771650"/>
                  <a:gd name="connsiteX1" fmla="*/ 247650 w 314325"/>
                  <a:gd name="connsiteY1" fmla="*/ 676275 h 1771650"/>
                  <a:gd name="connsiteX2" fmla="*/ 314325 w 314325"/>
                  <a:gd name="connsiteY2" fmla="*/ 0 h 1771650"/>
                  <a:gd name="connsiteX0" fmla="*/ 0 w 314325"/>
                  <a:gd name="connsiteY0" fmla="*/ 1771650 h 1771650"/>
                  <a:gd name="connsiteX1" fmla="*/ 247650 w 314325"/>
                  <a:gd name="connsiteY1" fmla="*/ 676275 h 1771650"/>
                  <a:gd name="connsiteX2" fmla="*/ 314325 w 314325"/>
                  <a:gd name="connsiteY2" fmla="*/ 0 h 1771650"/>
                  <a:gd name="connsiteX0" fmla="*/ 0 w 355600"/>
                  <a:gd name="connsiteY0" fmla="*/ 1771650 h 1771650"/>
                  <a:gd name="connsiteX1" fmla="*/ 247650 w 355600"/>
                  <a:gd name="connsiteY1" fmla="*/ 676275 h 1771650"/>
                  <a:gd name="connsiteX2" fmla="*/ 314325 w 355600"/>
                  <a:gd name="connsiteY2" fmla="*/ 0 h 1771650"/>
                  <a:gd name="connsiteX0" fmla="*/ 0 w 355600"/>
                  <a:gd name="connsiteY0" fmla="*/ 1095375 h 1095375"/>
                  <a:gd name="connsiteX1" fmla="*/ 247650 w 355600"/>
                  <a:gd name="connsiteY1" fmla="*/ 0 h 1095375"/>
                  <a:gd name="connsiteX0" fmla="*/ 0 w 384175"/>
                  <a:gd name="connsiteY0" fmla="*/ 1743075 h 1743075"/>
                  <a:gd name="connsiteX1" fmla="*/ 276225 w 384175"/>
                  <a:gd name="connsiteY1" fmla="*/ 0 h 1743075"/>
                  <a:gd name="connsiteX0" fmla="*/ 0 w 282575"/>
                  <a:gd name="connsiteY0" fmla="*/ 1827079 h 1827079"/>
                  <a:gd name="connsiteX1" fmla="*/ 116757 w 282575"/>
                  <a:gd name="connsiteY1" fmla="*/ 0 h 1827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2575" h="1827079">
                    <a:moveTo>
                      <a:pt x="0" y="1827079"/>
                    </a:moveTo>
                    <a:cubicBezTo>
                      <a:pt x="282575" y="1404804"/>
                      <a:pt x="224707" y="450850"/>
                      <a:pt x="116757" y="0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7" name="Group 41"/>
              <p:cNvGrpSpPr/>
              <p:nvPr/>
            </p:nvGrpSpPr>
            <p:grpSpPr>
              <a:xfrm>
                <a:off x="1306830" y="3027045"/>
                <a:ext cx="1859280" cy="3374390"/>
                <a:chOff x="1211580" y="1264920"/>
                <a:chExt cx="1859280" cy="3374390"/>
              </a:xfrm>
            </p:grpSpPr>
            <p:sp>
              <p:nvSpPr>
                <p:cNvPr id="108" name="Freeform 107"/>
                <p:cNvSpPr/>
                <p:nvPr/>
              </p:nvSpPr>
              <p:spPr>
                <a:xfrm>
                  <a:off x="1448227" y="1385206"/>
                  <a:ext cx="45719" cy="2977243"/>
                </a:xfrm>
                <a:custGeom>
                  <a:avLst/>
                  <a:gdLst>
                    <a:gd name="connsiteX0" fmla="*/ 0 w 0"/>
                    <a:gd name="connsiteY0" fmla="*/ 0 h 2258008"/>
                    <a:gd name="connsiteX1" fmla="*/ 0 w 0"/>
                    <a:gd name="connsiteY1" fmla="*/ 2258008 h 2258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2258008">
                      <a:moveTo>
                        <a:pt x="0" y="0"/>
                      </a:moveTo>
                      <a:lnTo>
                        <a:pt x="0" y="2258008"/>
                      </a:lnTo>
                    </a:path>
                  </a:pathLst>
                </a:cu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Freeform 108"/>
                <p:cNvSpPr/>
                <p:nvPr/>
              </p:nvSpPr>
              <p:spPr>
                <a:xfrm>
                  <a:off x="2126407" y="1385206"/>
                  <a:ext cx="45719" cy="2977243"/>
                </a:xfrm>
                <a:custGeom>
                  <a:avLst/>
                  <a:gdLst>
                    <a:gd name="connsiteX0" fmla="*/ 0 w 0"/>
                    <a:gd name="connsiteY0" fmla="*/ 0 h 2258008"/>
                    <a:gd name="connsiteX1" fmla="*/ 0 w 0"/>
                    <a:gd name="connsiteY1" fmla="*/ 2258008 h 2258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2258008">
                      <a:moveTo>
                        <a:pt x="0" y="0"/>
                      </a:moveTo>
                      <a:lnTo>
                        <a:pt x="0" y="2258008"/>
                      </a:lnTo>
                    </a:path>
                  </a:pathLst>
                </a:custGeom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Freeform 109"/>
                <p:cNvSpPr/>
                <p:nvPr/>
              </p:nvSpPr>
              <p:spPr>
                <a:xfrm>
                  <a:off x="2844592" y="1385206"/>
                  <a:ext cx="45719" cy="2977243"/>
                </a:xfrm>
                <a:custGeom>
                  <a:avLst/>
                  <a:gdLst>
                    <a:gd name="connsiteX0" fmla="*/ 0 w 0"/>
                    <a:gd name="connsiteY0" fmla="*/ 0 h 2258008"/>
                    <a:gd name="connsiteX1" fmla="*/ 0 w 0"/>
                    <a:gd name="connsiteY1" fmla="*/ 2258008 h 2258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2258008">
                      <a:moveTo>
                        <a:pt x="0" y="0"/>
                      </a:moveTo>
                      <a:lnTo>
                        <a:pt x="0" y="2258008"/>
                      </a:lnTo>
                    </a:path>
                  </a:pathLst>
                </a:custGeom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ight Arrow 110"/>
                <p:cNvSpPr/>
                <p:nvPr/>
              </p:nvSpPr>
              <p:spPr>
                <a:xfrm>
                  <a:off x="1910715" y="2586990"/>
                  <a:ext cx="457200" cy="219075"/>
                </a:xfrm>
                <a:prstGeom prst="rightArrow">
                  <a:avLst/>
                </a:prstGeom>
                <a:solidFill>
                  <a:srgbClr val="0070C0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Freeform 111"/>
                <p:cNvSpPr/>
                <p:nvPr/>
              </p:nvSpPr>
              <p:spPr>
                <a:xfrm>
                  <a:off x="1234440" y="4251960"/>
                  <a:ext cx="1836420" cy="387350"/>
                </a:xfrm>
                <a:custGeom>
                  <a:avLst/>
                  <a:gdLst>
                    <a:gd name="connsiteX0" fmla="*/ 0 w 1836420"/>
                    <a:gd name="connsiteY0" fmla="*/ 99060 h 106680"/>
                    <a:gd name="connsiteX1" fmla="*/ 472440 w 1836420"/>
                    <a:gd name="connsiteY1" fmla="*/ 0 h 106680"/>
                    <a:gd name="connsiteX2" fmla="*/ 1234440 w 1836420"/>
                    <a:gd name="connsiteY2" fmla="*/ 106680 h 106680"/>
                    <a:gd name="connsiteX3" fmla="*/ 1836420 w 1836420"/>
                    <a:gd name="connsiteY3" fmla="*/ 91440 h 106680"/>
                    <a:gd name="connsiteX0" fmla="*/ 0 w 1836420"/>
                    <a:gd name="connsiteY0" fmla="*/ 7620 h 15240"/>
                    <a:gd name="connsiteX1" fmla="*/ 495300 w 1836420"/>
                    <a:gd name="connsiteY1" fmla="*/ 7620 h 15240"/>
                    <a:gd name="connsiteX2" fmla="*/ 1234440 w 1836420"/>
                    <a:gd name="connsiteY2" fmla="*/ 15240 h 15240"/>
                    <a:gd name="connsiteX3" fmla="*/ 1836420 w 1836420"/>
                    <a:gd name="connsiteY3" fmla="*/ 0 h 15240"/>
                    <a:gd name="connsiteX0" fmla="*/ 0 w 1836420"/>
                    <a:gd name="connsiteY0" fmla="*/ 274320 h 281940"/>
                    <a:gd name="connsiteX1" fmla="*/ 495300 w 1836420"/>
                    <a:gd name="connsiteY1" fmla="*/ 274320 h 281940"/>
                    <a:gd name="connsiteX2" fmla="*/ 1234440 w 1836420"/>
                    <a:gd name="connsiteY2" fmla="*/ 281940 h 281940"/>
                    <a:gd name="connsiteX3" fmla="*/ 1836420 w 1836420"/>
                    <a:gd name="connsiteY3" fmla="*/ 266700 h 281940"/>
                    <a:gd name="connsiteX0" fmla="*/ 0 w 1836420"/>
                    <a:gd name="connsiteY0" fmla="*/ 274320 h 281940"/>
                    <a:gd name="connsiteX1" fmla="*/ 495300 w 1836420"/>
                    <a:gd name="connsiteY1" fmla="*/ 274320 h 281940"/>
                    <a:gd name="connsiteX2" fmla="*/ 1234440 w 1836420"/>
                    <a:gd name="connsiteY2" fmla="*/ 281940 h 281940"/>
                    <a:gd name="connsiteX3" fmla="*/ 1836420 w 1836420"/>
                    <a:gd name="connsiteY3" fmla="*/ 266700 h 281940"/>
                    <a:gd name="connsiteX0" fmla="*/ 0 w 1836420"/>
                    <a:gd name="connsiteY0" fmla="*/ 289560 h 297180"/>
                    <a:gd name="connsiteX1" fmla="*/ 495300 w 1836420"/>
                    <a:gd name="connsiteY1" fmla="*/ 289560 h 297180"/>
                    <a:gd name="connsiteX2" fmla="*/ 1234440 w 1836420"/>
                    <a:gd name="connsiteY2" fmla="*/ 297180 h 297180"/>
                    <a:gd name="connsiteX3" fmla="*/ 1836420 w 1836420"/>
                    <a:gd name="connsiteY3" fmla="*/ 281940 h 297180"/>
                    <a:gd name="connsiteX0" fmla="*/ 0 w 1836420"/>
                    <a:gd name="connsiteY0" fmla="*/ 289560 h 299720"/>
                    <a:gd name="connsiteX1" fmla="*/ 495300 w 1836420"/>
                    <a:gd name="connsiteY1" fmla="*/ 289560 h 299720"/>
                    <a:gd name="connsiteX2" fmla="*/ 1234440 w 1836420"/>
                    <a:gd name="connsiteY2" fmla="*/ 297180 h 299720"/>
                    <a:gd name="connsiteX3" fmla="*/ 1836420 w 1836420"/>
                    <a:gd name="connsiteY3" fmla="*/ 281940 h 299720"/>
                    <a:gd name="connsiteX0" fmla="*/ 0 w 1836420"/>
                    <a:gd name="connsiteY0" fmla="*/ 297180 h 304800"/>
                    <a:gd name="connsiteX1" fmla="*/ 396240 w 1836420"/>
                    <a:gd name="connsiteY1" fmla="*/ 289560 h 304800"/>
                    <a:gd name="connsiteX2" fmla="*/ 1234440 w 1836420"/>
                    <a:gd name="connsiteY2" fmla="*/ 304800 h 304800"/>
                    <a:gd name="connsiteX3" fmla="*/ 1836420 w 1836420"/>
                    <a:gd name="connsiteY3" fmla="*/ 289560 h 304800"/>
                    <a:gd name="connsiteX0" fmla="*/ 0 w 1836420"/>
                    <a:gd name="connsiteY0" fmla="*/ 297180 h 304800"/>
                    <a:gd name="connsiteX1" fmla="*/ 396240 w 1836420"/>
                    <a:gd name="connsiteY1" fmla="*/ 289560 h 304800"/>
                    <a:gd name="connsiteX2" fmla="*/ 693420 w 1836420"/>
                    <a:gd name="connsiteY2" fmla="*/ 274320 h 304800"/>
                    <a:gd name="connsiteX3" fmla="*/ 1234440 w 1836420"/>
                    <a:gd name="connsiteY3" fmla="*/ 304800 h 304800"/>
                    <a:gd name="connsiteX4" fmla="*/ 1836420 w 1836420"/>
                    <a:gd name="connsiteY4" fmla="*/ 289560 h 304800"/>
                    <a:gd name="connsiteX0" fmla="*/ 0 w 1836420"/>
                    <a:gd name="connsiteY0" fmla="*/ 297180 h 304800"/>
                    <a:gd name="connsiteX1" fmla="*/ 396240 w 1836420"/>
                    <a:gd name="connsiteY1" fmla="*/ 289560 h 304800"/>
                    <a:gd name="connsiteX2" fmla="*/ 693420 w 1836420"/>
                    <a:gd name="connsiteY2" fmla="*/ 274320 h 304800"/>
                    <a:gd name="connsiteX3" fmla="*/ 1082040 w 1836420"/>
                    <a:gd name="connsiteY3" fmla="*/ 304800 h 304800"/>
                    <a:gd name="connsiteX4" fmla="*/ 1836420 w 1836420"/>
                    <a:gd name="connsiteY4" fmla="*/ 289560 h 304800"/>
                    <a:gd name="connsiteX0" fmla="*/ 0 w 1836420"/>
                    <a:gd name="connsiteY0" fmla="*/ 297180 h 304800"/>
                    <a:gd name="connsiteX1" fmla="*/ 396240 w 1836420"/>
                    <a:gd name="connsiteY1" fmla="*/ 289560 h 304800"/>
                    <a:gd name="connsiteX2" fmla="*/ 693420 w 1836420"/>
                    <a:gd name="connsiteY2" fmla="*/ 274320 h 304800"/>
                    <a:gd name="connsiteX3" fmla="*/ 1082040 w 1836420"/>
                    <a:gd name="connsiteY3" fmla="*/ 304800 h 304800"/>
                    <a:gd name="connsiteX4" fmla="*/ 1463040 w 1836420"/>
                    <a:gd name="connsiteY4" fmla="*/ 289560 h 304800"/>
                    <a:gd name="connsiteX5" fmla="*/ 1836420 w 1836420"/>
                    <a:gd name="connsiteY5" fmla="*/ 289560 h 304800"/>
                    <a:gd name="connsiteX0" fmla="*/ 0 w 1836420"/>
                    <a:gd name="connsiteY0" fmla="*/ 297180 h 402590"/>
                    <a:gd name="connsiteX1" fmla="*/ 396240 w 1836420"/>
                    <a:gd name="connsiteY1" fmla="*/ 289560 h 402590"/>
                    <a:gd name="connsiteX2" fmla="*/ 693420 w 1836420"/>
                    <a:gd name="connsiteY2" fmla="*/ 274320 h 402590"/>
                    <a:gd name="connsiteX3" fmla="*/ 1082040 w 1836420"/>
                    <a:gd name="connsiteY3" fmla="*/ 304800 h 402590"/>
                    <a:gd name="connsiteX4" fmla="*/ 1463040 w 1836420"/>
                    <a:gd name="connsiteY4" fmla="*/ 289560 h 402590"/>
                    <a:gd name="connsiteX5" fmla="*/ 1836420 w 1836420"/>
                    <a:gd name="connsiteY5" fmla="*/ 289560 h 402590"/>
                    <a:gd name="connsiteX0" fmla="*/ 0 w 1836420"/>
                    <a:gd name="connsiteY0" fmla="*/ 297180 h 402590"/>
                    <a:gd name="connsiteX1" fmla="*/ 396240 w 1836420"/>
                    <a:gd name="connsiteY1" fmla="*/ 289560 h 402590"/>
                    <a:gd name="connsiteX2" fmla="*/ 693420 w 1836420"/>
                    <a:gd name="connsiteY2" fmla="*/ 274320 h 402590"/>
                    <a:gd name="connsiteX3" fmla="*/ 1082040 w 1836420"/>
                    <a:gd name="connsiteY3" fmla="*/ 304800 h 402590"/>
                    <a:gd name="connsiteX4" fmla="*/ 1463040 w 1836420"/>
                    <a:gd name="connsiteY4" fmla="*/ 289560 h 402590"/>
                    <a:gd name="connsiteX5" fmla="*/ 1836420 w 1836420"/>
                    <a:gd name="connsiteY5" fmla="*/ 289560 h 402590"/>
                    <a:gd name="connsiteX0" fmla="*/ 0 w 1836420"/>
                    <a:gd name="connsiteY0" fmla="*/ 297180 h 402590"/>
                    <a:gd name="connsiteX1" fmla="*/ 396240 w 1836420"/>
                    <a:gd name="connsiteY1" fmla="*/ 289560 h 402590"/>
                    <a:gd name="connsiteX2" fmla="*/ 693420 w 1836420"/>
                    <a:gd name="connsiteY2" fmla="*/ 274320 h 402590"/>
                    <a:gd name="connsiteX3" fmla="*/ 1082040 w 1836420"/>
                    <a:gd name="connsiteY3" fmla="*/ 304800 h 402590"/>
                    <a:gd name="connsiteX4" fmla="*/ 1463040 w 1836420"/>
                    <a:gd name="connsiteY4" fmla="*/ 289560 h 402590"/>
                    <a:gd name="connsiteX5" fmla="*/ 1836420 w 1836420"/>
                    <a:gd name="connsiteY5" fmla="*/ 289560 h 402590"/>
                    <a:gd name="connsiteX0" fmla="*/ 0 w 1836420"/>
                    <a:gd name="connsiteY0" fmla="*/ 297180 h 402590"/>
                    <a:gd name="connsiteX1" fmla="*/ 396240 w 1836420"/>
                    <a:gd name="connsiteY1" fmla="*/ 289560 h 402590"/>
                    <a:gd name="connsiteX2" fmla="*/ 693420 w 1836420"/>
                    <a:gd name="connsiteY2" fmla="*/ 274320 h 402590"/>
                    <a:gd name="connsiteX3" fmla="*/ 1082040 w 1836420"/>
                    <a:gd name="connsiteY3" fmla="*/ 304800 h 402590"/>
                    <a:gd name="connsiteX4" fmla="*/ 1463040 w 1836420"/>
                    <a:gd name="connsiteY4" fmla="*/ 289560 h 402590"/>
                    <a:gd name="connsiteX5" fmla="*/ 1836420 w 1836420"/>
                    <a:gd name="connsiteY5" fmla="*/ 289560 h 402590"/>
                    <a:gd name="connsiteX0" fmla="*/ 0 w 1836420"/>
                    <a:gd name="connsiteY0" fmla="*/ 297180 h 444500"/>
                    <a:gd name="connsiteX1" fmla="*/ 396240 w 1836420"/>
                    <a:gd name="connsiteY1" fmla="*/ 289560 h 444500"/>
                    <a:gd name="connsiteX2" fmla="*/ 693420 w 1836420"/>
                    <a:gd name="connsiteY2" fmla="*/ 274320 h 444500"/>
                    <a:gd name="connsiteX3" fmla="*/ 1082040 w 1836420"/>
                    <a:gd name="connsiteY3" fmla="*/ 304800 h 444500"/>
                    <a:gd name="connsiteX4" fmla="*/ 1463040 w 1836420"/>
                    <a:gd name="connsiteY4" fmla="*/ 289560 h 444500"/>
                    <a:gd name="connsiteX5" fmla="*/ 1836420 w 1836420"/>
                    <a:gd name="connsiteY5" fmla="*/ 289560 h 444500"/>
                    <a:gd name="connsiteX0" fmla="*/ 0 w 1836420"/>
                    <a:gd name="connsiteY0" fmla="*/ 297180 h 444500"/>
                    <a:gd name="connsiteX1" fmla="*/ 396240 w 1836420"/>
                    <a:gd name="connsiteY1" fmla="*/ 289560 h 444500"/>
                    <a:gd name="connsiteX2" fmla="*/ 693420 w 1836420"/>
                    <a:gd name="connsiteY2" fmla="*/ 274320 h 444500"/>
                    <a:gd name="connsiteX3" fmla="*/ 1082040 w 1836420"/>
                    <a:gd name="connsiteY3" fmla="*/ 304800 h 444500"/>
                    <a:gd name="connsiteX4" fmla="*/ 1463040 w 1836420"/>
                    <a:gd name="connsiteY4" fmla="*/ 289560 h 444500"/>
                    <a:gd name="connsiteX5" fmla="*/ 1836420 w 1836420"/>
                    <a:gd name="connsiteY5" fmla="*/ 289560 h 444500"/>
                    <a:gd name="connsiteX0" fmla="*/ 0 w 1836420"/>
                    <a:gd name="connsiteY0" fmla="*/ 297180 h 444500"/>
                    <a:gd name="connsiteX1" fmla="*/ 396240 w 1836420"/>
                    <a:gd name="connsiteY1" fmla="*/ 289560 h 444500"/>
                    <a:gd name="connsiteX2" fmla="*/ 693420 w 1836420"/>
                    <a:gd name="connsiteY2" fmla="*/ 274320 h 444500"/>
                    <a:gd name="connsiteX3" fmla="*/ 1082040 w 1836420"/>
                    <a:gd name="connsiteY3" fmla="*/ 304800 h 444500"/>
                    <a:gd name="connsiteX4" fmla="*/ 1463040 w 1836420"/>
                    <a:gd name="connsiteY4" fmla="*/ 289560 h 444500"/>
                    <a:gd name="connsiteX5" fmla="*/ 1836420 w 1836420"/>
                    <a:gd name="connsiteY5" fmla="*/ 289560 h 444500"/>
                    <a:gd name="connsiteX0" fmla="*/ 0 w 1836420"/>
                    <a:gd name="connsiteY0" fmla="*/ 297180 h 444500"/>
                    <a:gd name="connsiteX1" fmla="*/ 396240 w 1836420"/>
                    <a:gd name="connsiteY1" fmla="*/ 289560 h 444500"/>
                    <a:gd name="connsiteX2" fmla="*/ 693420 w 1836420"/>
                    <a:gd name="connsiteY2" fmla="*/ 274320 h 444500"/>
                    <a:gd name="connsiteX3" fmla="*/ 1082040 w 1836420"/>
                    <a:gd name="connsiteY3" fmla="*/ 304800 h 444500"/>
                    <a:gd name="connsiteX4" fmla="*/ 1463040 w 1836420"/>
                    <a:gd name="connsiteY4" fmla="*/ 289560 h 444500"/>
                    <a:gd name="connsiteX5" fmla="*/ 1836420 w 1836420"/>
                    <a:gd name="connsiteY5" fmla="*/ 289560 h 444500"/>
                    <a:gd name="connsiteX0" fmla="*/ 0 w 1836420"/>
                    <a:gd name="connsiteY0" fmla="*/ 297180 h 444500"/>
                    <a:gd name="connsiteX1" fmla="*/ 396240 w 1836420"/>
                    <a:gd name="connsiteY1" fmla="*/ 289560 h 444500"/>
                    <a:gd name="connsiteX2" fmla="*/ 693420 w 1836420"/>
                    <a:gd name="connsiteY2" fmla="*/ 274320 h 444500"/>
                    <a:gd name="connsiteX3" fmla="*/ 1082040 w 1836420"/>
                    <a:gd name="connsiteY3" fmla="*/ 304800 h 444500"/>
                    <a:gd name="connsiteX4" fmla="*/ 1463040 w 1836420"/>
                    <a:gd name="connsiteY4" fmla="*/ 289560 h 444500"/>
                    <a:gd name="connsiteX5" fmla="*/ 1836420 w 1836420"/>
                    <a:gd name="connsiteY5" fmla="*/ 289560 h 444500"/>
                    <a:gd name="connsiteX0" fmla="*/ 0 w 1836420"/>
                    <a:gd name="connsiteY0" fmla="*/ 236220 h 383540"/>
                    <a:gd name="connsiteX1" fmla="*/ 396240 w 1836420"/>
                    <a:gd name="connsiteY1" fmla="*/ 228600 h 383540"/>
                    <a:gd name="connsiteX2" fmla="*/ 693420 w 1836420"/>
                    <a:gd name="connsiteY2" fmla="*/ 213360 h 383540"/>
                    <a:gd name="connsiteX3" fmla="*/ 1082040 w 1836420"/>
                    <a:gd name="connsiteY3" fmla="*/ 243840 h 383540"/>
                    <a:gd name="connsiteX4" fmla="*/ 1463040 w 1836420"/>
                    <a:gd name="connsiteY4" fmla="*/ 228600 h 383540"/>
                    <a:gd name="connsiteX5" fmla="*/ 1836420 w 1836420"/>
                    <a:gd name="connsiteY5" fmla="*/ 228600 h 383540"/>
                    <a:gd name="connsiteX0" fmla="*/ 0 w 1836420"/>
                    <a:gd name="connsiteY0" fmla="*/ 236220 h 383540"/>
                    <a:gd name="connsiteX1" fmla="*/ 396240 w 1836420"/>
                    <a:gd name="connsiteY1" fmla="*/ 228600 h 383540"/>
                    <a:gd name="connsiteX2" fmla="*/ 693420 w 1836420"/>
                    <a:gd name="connsiteY2" fmla="*/ 213360 h 383540"/>
                    <a:gd name="connsiteX3" fmla="*/ 1082040 w 1836420"/>
                    <a:gd name="connsiteY3" fmla="*/ 243840 h 383540"/>
                    <a:gd name="connsiteX4" fmla="*/ 1463040 w 1836420"/>
                    <a:gd name="connsiteY4" fmla="*/ 228600 h 383540"/>
                    <a:gd name="connsiteX5" fmla="*/ 1836420 w 1836420"/>
                    <a:gd name="connsiteY5" fmla="*/ 228600 h 383540"/>
                    <a:gd name="connsiteX0" fmla="*/ 0 w 1836420"/>
                    <a:gd name="connsiteY0" fmla="*/ 236220 h 383540"/>
                    <a:gd name="connsiteX1" fmla="*/ 396240 w 1836420"/>
                    <a:gd name="connsiteY1" fmla="*/ 228600 h 383540"/>
                    <a:gd name="connsiteX2" fmla="*/ 693420 w 1836420"/>
                    <a:gd name="connsiteY2" fmla="*/ 213360 h 383540"/>
                    <a:gd name="connsiteX3" fmla="*/ 1082040 w 1836420"/>
                    <a:gd name="connsiteY3" fmla="*/ 243840 h 383540"/>
                    <a:gd name="connsiteX4" fmla="*/ 1463040 w 1836420"/>
                    <a:gd name="connsiteY4" fmla="*/ 228600 h 383540"/>
                    <a:gd name="connsiteX5" fmla="*/ 1836420 w 1836420"/>
                    <a:gd name="connsiteY5" fmla="*/ 228600 h 383540"/>
                    <a:gd name="connsiteX0" fmla="*/ 0 w 1836420"/>
                    <a:gd name="connsiteY0" fmla="*/ 236220 h 383540"/>
                    <a:gd name="connsiteX1" fmla="*/ 396240 w 1836420"/>
                    <a:gd name="connsiteY1" fmla="*/ 228600 h 383540"/>
                    <a:gd name="connsiteX2" fmla="*/ 693420 w 1836420"/>
                    <a:gd name="connsiteY2" fmla="*/ 213360 h 383540"/>
                    <a:gd name="connsiteX3" fmla="*/ 1082040 w 1836420"/>
                    <a:gd name="connsiteY3" fmla="*/ 243840 h 383540"/>
                    <a:gd name="connsiteX4" fmla="*/ 1463040 w 1836420"/>
                    <a:gd name="connsiteY4" fmla="*/ 228600 h 383540"/>
                    <a:gd name="connsiteX5" fmla="*/ 1836420 w 1836420"/>
                    <a:gd name="connsiteY5" fmla="*/ 228600 h 383540"/>
                    <a:gd name="connsiteX0" fmla="*/ 0 w 1836420"/>
                    <a:gd name="connsiteY0" fmla="*/ 236220 h 383540"/>
                    <a:gd name="connsiteX1" fmla="*/ 396240 w 1836420"/>
                    <a:gd name="connsiteY1" fmla="*/ 228600 h 383540"/>
                    <a:gd name="connsiteX2" fmla="*/ 693420 w 1836420"/>
                    <a:gd name="connsiteY2" fmla="*/ 213360 h 383540"/>
                    <a:gd name="connsiteX3" fmla="*/ 1082040 w 1836420"/>
                    <a:gd name="connsiteY3" fmla="*/ 243840 h 383540"/>
                    <a:gd name="connsiteX4" fmla="*/ 1463040 w 1836420"/>
                    <a:gd name="connsiteY4" fmla="*/ 228600 h 383540"/>
                    <a:gd name="connsiteX5" fmla="*/ 1836420 w 1836420"/>
                    <a:gd name="connsiteY5" fmla="*/ 228600 h 383540"/>
                    <a:gd name="connsiteX0" fmla="*/ 0 w 1836420"/>
                    <a:gd name="connsiteY0" fmla="*/ 236220 h 383540"/>
                    <a:gd name="connsiteX1" fmla="*/ 396240 w 1836420"/>
                    <a:gd name="connsiteY1" fmla="*/ 228600 h 383540"/>
                    <a:gd name="connsiteX2" fmla="*/ 746760 w 1836420"/>
                    <a:gd name="connsiteY2" fmla="*/ 236220 h 383540"/>
                    <a:gd name="connsiteX3" fmla="*/ 1082040 w 1836420"/>
                    <a:gd name="connsiteY3" fmla="*/ 243840 h 383540"/>
                    <a:gd name="connsiteX4" fmla="*/ 1463040 w 1836420"/>
                    <a:gd name="connsiteY4" fmla="*/ 228600 h 383540"/>
                    <a:gd name="connsiteX5" fmla="*/ 1836420 w 1836420"/>
                    <a:gd name="connsiteY5" fmla="*/ 228600 h 383540"/>
                    <a:gd name="connsiteX0" fmla="*/ 0 w 1836420"/>
                    <a:gd name="connsiteY0" fmla="*/ 236220 h 383540"/>
                    <a:gd name="connsiteX1" fmla="*/ 396240 w 1836420"/>
                    <a:gd name="connsiteY1" fmla="*/ 228600 h 383540"/>
                    <a:gd name="connsiteX2" fmla="*/ 746760 w 1836420"/>
                    <a:gd name="connsiteY2" fmla="*/ 236220 h 383540"/>
                    <a:gd name="connsiteX3" fmla="*/ 1082040 w 1836420"/>
                    <a:gd name="connsiteY3" fmla="*/ 243840 h 383540"/>
                    <a:gd name="connsiteX4" fmla="*/ 1463040 w 1836420"/>
                    <a:gd name="connsiteY4" fmla="*/ 228600 h 383540"/>
                    <a:gd name="connsiteX5" fmla="*/ 1836420 w 1836420"/>
                    <a:gd name="connsiteY5" fmla="*/ 228600 h 383540"/>
                    <a:gd name="connsiteX0" fmla="*/ 0 w 1836420"/>
                    <a:gd name="connsiteY0" fmla="*/ 236220 h 387350"/>
                    <a:gd name="connsiteX1" fmla="*/ 396240 w 1836420"/>
                    <a:gd name="connsiteY1" fmla="*/ 228600 h 387350"/>
                    <a:gd name="connsiteX2" fmla="*/ 746760 w 1836420"/>
                    <a:gd name="connsiteY2" fmla="*/ 236220 h 387350"/>
                    <a:gd name="connsiteX3" fmla="*/ 1082040 w 1836420"/>
                    <a:gd name="connsiteY3" fmla="*/ 243840 h 387350"/>
                    <a:gd name="connsiteX4" fmla="*/ 1463040 w 1836420"/>
                    <a:gd name="connsiteY4" fmla="*/ 228600 h 387350"/>
                    <a:gd name="connsiteX5" fmla="*/ 1836420 w 1836420"/>
                    <a:gd name="connsiteY5" fmla="*/ 228600 h 387350"/>
                    <a:gd name="connsiteX0" fmla="*/ 0 w 1836420"/>
                    <a:gd name="connsiteY0" fmla="*/ 236220 h 387350"/>
                    <a:gd name="connsiteX1" fmla="*/ 396240 w 1836420"/>
                    <a:gd name="connsiteY1" fmla="*/ 228600 h 387350"/>
                    <a:gd name="connsiteX2" fmla="*/ 746760 w 1836420"/>
                    <a:gd name="connsiteY2" fmla="*/ 236220 h 387350"/>
                    <a:gd name="connsiteX3" fmla="*/ 1104900 w 1836420"/>
                    <a:gd name="connsiteY3" fmla="*/ 236220 h 387350"/>
                    <a:gd name="connsiteX4" fmla="*/ 1463040 w 1836420"/>
                    <a:gd name="connsiteY4" fmla="*/ 228600 h 387350"/>
                    <a:gd name="connsiteX5" fmla="*/ 1836420 w 1836420"/>
                    <a:gd name="connsiteY5" fmla="*/ 228600 h 387350"/>
                    <a:gd name="connsiteX0" fmla="*/ 0 w 1836420"/>
                    <a:gd name="connsiteY0" fmla="*/ 236220 h 387350"/>
                    <a:gd name="connsiteX1" fmla="*/ 396240 w 1836420"/>
                    <a:gd name="connsiteY1" fmla="*/ 228600 h 387350"/>
                    <a:gd name="connsiteX2" fmla="*/ 723900 w 1836420"/>
                    <a:gd name="connsiteY2" fmla="*/ 243840 h 387350"/>
                    <a:gd name="connsiteX3" fmla="*/ 1104900 w 1836420"/>
                    <a:gd name="connsiteY3" fmla="*/ 236220 h 387350"/>
                    <a:gd name="connsiteX4" fmla="*/ 1463040 w 1836420"/>
                    <a:gd name="connsiteY4" fmla="*/ 228600 h 387350"/>
                    <a:gd name="connsiteX5" fmla="*/ 1836420 w 1836420"/>
                    <a:gd name="connsiteY5" fmla="*/ 228600 h 387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36420" h="387350">
                      <a:moveTo>
                        <a:pt x="0" y="236220"/>
                      </a:moveTo>
                      <a:cubicBezTo>
                        <a:pt x="127000" y="121920"/>
                        <a:pt x="223520" y="0"/>
                        <a:pt x="396240" y="228600"/>
                      </a:cubicBezTo>
                      <a:cubicBezTo>
                        <a:pt x="541020" y="387350"/>
                        <a:pt x="586740" y="363220"/>
                        <a:pt x="723900" y="243840"/>
                      </a:cubicBezTo>
                      <a:cubicBezTo>
                        <a:pt x="876300" y="63500"/>
                        <a:pt x="944880" y="73660"/>
                        <a:pt x="1104900" y="236220"/>
                      </a:cubicBezTo>
                      <a:cubicBezTo>
                        <a:pt x="1262380" y="375920"/>
                        <a:pt x="1336040" y="355600"/>
                        <a:pt x="1463040" y="228600"/>
                      </a:cubicBezTo>
                      <a:cubicBezTo>
                        <a:pt x="1595120" y="99060"/>
                        <a:pt x="1635760" y="76200"/>
                        <a:pt x="1836420" y="228600"/>
                      </a:cubicBezTo>
                    </a:path>
                  </a:pathLst>
                </a:cu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Freeform 112"/>
                <p:cNvSpPr/>
                <p:nvPr/>
              </p:nvSpPr>
              <p:spPr>
                <a:xfrm>
                  <a:off x="1211580" y="1264920"/>
                  <a:ext cx="1836420" cy="387350"/>
                </a:xfrm>
                <a:custGeom>
                  <a:avLst/>
                  <a:gdLst>
                    <a:gd name="connsiteX0" fmla="*/ 0 w 1836420"/>
                    <a:gd name="connsiteY0" fmla="*/ 99060 h 106680"/>
                    <a:gd name="connsiteX1" fmla="*/ 472440 w 1836420"/>
                    <a:gd name="connsiteY1" fmla="*/ 0 h 106680"/>
                    <a:gd name="connsiteX2" fmla="*/ 1234440 w 1836420"/>
                    <a:gd name="connsiteY2" fmla="*/ 106680 h 106680"/>
                    <a:gd name="connsiteX3" fmla="*/ 1836420 w 1836420"/>
                    <a:gd name="connsiteY3" fmla="*/ 91440 h 106680"/>
                    <a:gd name="connsiteX0" fmla="*/ 0 w 1836420"/>
                    <a:gd name="connsiteY0" fmla="*/ 7620 h 15240"/>
                    <a:gd name="connsiteX1" fmla="*/ 495300 w 1836420"/>
                    <a:gd name="connsiteY1" fmla="*/ 7620 h 15240"/>
                    <a:gd name="connsiteX2" fmla="*/ 1234440 w 1836420"/>
                    <a:gd name="connsiteY2" fmla="*/ 15240 h 15240"/>
                    <a:gd name="connsiteX3" fmla="*/ 1836420 w 1836420"/>
                    <a:gd name="connsiteY3" fmla="*/ 0 h 15240"/>
                    <a:gd name="connsiteX0" fmla="*/ 0 w 1836420"/>
                    <a:gd name="connsiteY0" fmla="*/ 274320 h 281940"/>
                    <a:gd name="connsiteX1" fmla="*/ 495300 w 1836420"/>
                    <a:gd name="connsiteY1" fmla="*/ 274320 h 281940"/>
                    <a:gd name="connsiteX2" fmla="*/ 1234440 w 1836420"/>
                    <a:gd name="connsiteY2" fmla="*/ 281940 h 281940"/>
                    <a:gd name="connsiteX3" fmla="*/ 1836420 w 1836420"/>
                    <a:gd name="connsiteY3" fmla="*/ 266700 h 281940"/>
                    <a:gd name="connsiteX0" fmla="*/ 0 w 1836420"/>
                    <a:gd name="connsiteY0" fmla="*/ 274320 h 281940"/>
                    <a:gd name="connsiteX1" fmla="*/ 495300 w 1836420"/>
                    <a:gd name="connsiteY1" fmla="*/ 274320 h 281940"/>
                    <a:gd name="connsiteX2" fmla="*/ 1234440 w 1836420"/>
                    <a:gd name="connsiteY2" fmla="*/ 281940 h 281940"/>
                    <a:gd name="connsiteX3" fmla="*/ 1836420 w 1836420"/>
                    <a:gd name="connsiteY3" fmla="*/ 266700 h 281940"/>
                    <a:gd name="connsiteX0" fmla="*/ 0 w 1836420"/>
                    <a:gd name="connsiteY0" fmla="*/ 289560 h 297180"/>
                    <a:gd name="connsiteX1" fmla="*/ 495300 w 1836420"/>
                    <a:gd name="connsiteY1" fmla="*/ 289560 h 297180"/>
                    <a:gd name="connsiteX2" fmla="*/ 1234440 w 1836420"/>
                    <a:gd name="connsiteY2" fmla="*/ 297180 h 297180"/>
                    <a:gd name="connsiteX3" fmla="*/ 1836420 w 1836420"/>
                    <a:gd name="connsiteY3" fmla="*/ 281940 h 297180"/>
                    <a:gd name="connsiteX0" fmla="*/ 0 w 1836420"/>
                    <a:gd name="connsiteY0" fmla="*/ 289560 h 299720"/>
                    <a:gd name="connsiteX1" fmla="*/ 495300 w 1836420"/>
                    <a:gd name="connsiteY1" fmla="*/ 289560 h 299720"/>
                    <a:gd name="connsiteX2" fmla="*/ 1234440 w 1836420"/>
                    <a:gd name="connsiteY2" fmla="*/ 297180 h 299720"/>
                    <a:gd name="connsiteX3" fmla="*/ 1836420 w 1836420"/>
                    <a:gd name="connsiteY3" fmla="*/ 281940 h 299720"/>
                    <a:gd name="connsiteX0" fmla="*/ 0 w 1836420"/>
                    <a:gd name="connsiteY0" fmla="*/ 297180 h 304800"/>
                    <a:gd name="connsiteX1" fmla="*/ 396240 w 1836420"/>
                    <a:gd name="connsiteY1" fmla="*/ 289560 h 304800"/>
                    <a:gd name="connsiteX2" fmla="*/ 1234440 w 1836420"/>
                    <a:gd name="connsiteY2" fmla="*/ 304800 h 304800"/>
                    <a:gd name="connsiteX3" fmla="*/ 1836420 w 1836420"/>
                    <a:gd name="connsiteY3" fmla="*/ 289560 h 304800"/>
                    <a:gd name="connsiteX0" fmla="*/ 0 w 1836420"/>
                    <a:gd name="connsiteY0" fmla="*/ 297180 h 304800"/>
                    <a:gd name="connsiteX1" fmla="*/ 396240 w 1836420"/>
                    <a:gd name="connsiteY1" fmla="*/ 289560 h 304800"/>
                    <a:gd name="connsiteX2" fmla="*/ 693420 w 1836420"/>
                    <a:gd name="connsiteY2" fmla="*/ 274320 h 304800"/>
                    <a:gd name="connsiteX3" fmla="*/ 1234440 w 1836420"/>
                    <a:gd name="connsiteY3" fmla="*/ 304800 h 304800"/>
                    <a:gd name="connsiteX4" fmla="*/ 1836420 w 1836420"/>
                    <a:gd name="connsiteY4" fmla="*/ 289560 h 304800"/>
                    <a:gd name="connsiteX0" fmla="*/ 0 w 1836420"/>
                    <a:gd name="connsiteY0" fmla="*/ 297180 h 304800"/>
                    <a:gd name="connsiteX1" fmla="*/ 396240 w 1836420"/>
                    <a:gd name="connsiteY1" fmla="*/ 289560 h 304800"/>
                    <a:gd name="connsiteX2" fmla="*/ 693420 w 1836420"/>
                    <a:gd name="connsiteY2" fmla="*/ 274320 h 304800"/>
                    <a:gd name="connsiteX3" fmla="*/ 1082040 w 1836420"/>
                    <a:gd name="connsiteY3" fmla="*/ 304800 h 304800"/>
                    <a:gd name="connsiteX4" fmla="*/ 1836420 w 1836420"/>
                    <a:gd name="connsiteY4" fmla="*/ 289560 h 304800"/>
                    <a:gd name="connsiteX0" fmla="*/ 0 w 1836420"/>
                    <a:gd name="connsiteY0" fmla="*/ 297180 h 304800"/>
                    <a:gd name="connsiteX1" fmla="*/ 396240 w 1836420"/>
                    <a:gd name="connsiteY1" fmla="*/ 289560 h 304800"/>
                    <a:gd name="connsiteX2" fmla="*/ 693420 w 1836420"/>
                    <a:gd name="connsiteY2" fmla="*/ 274320 h 304800"/>
                    <a:gd name="connsiteX3" fmla="*/ 1082040 w 1836420"/>
                    <a:gd name="connsiteY3" fmla="*/ 304800 h 304800"/>
                    <a:gd name="connsiteX4" fmla="*/ 1463040 w 1836420"/>
                    <a:gd name="connsiteY4" fmla="*/ 289560 h 304800"/>
                    <a:gd name="connsiteX5" fmla="*/ 1836420 w 1836420"/>
                    <a:gd name="connsiteY5" fmla="*/ 289560 h 304800"/>
                    <a:gd name="connsiteX0" fmla="*/ 0 w 1836420"/>
                    <a:gd name="connsiteY0" fmla="*/ 297180 h 402590"/>
                    <a:gd name="connsiteX1" fmla="*/ 396240 w 1836420"/>
                    <a:gd name="connsiteY1" fmla="*/ 289560 h 402590"/>
                    <a:gd name="connsiteX2" fmla="*/ 693420 w 1836420"/>
                    <a:gd name="connsiteY2" fmla="*/ 274320 h 402590"/>
                    <a:gd name="connsiteX3" fmla="*/ 1082040 w 1836420"/>
                    <a:gd name="connsiteY3" fmla="*/ 304800 h 402590"/>
                    <a:gd name="connsiteX4" fmla="*/ 1463040 w 1836420"/>
                    <a:gd name="connsiteY4" fmla="*/ 289560 h 402590"/>
                    <a:gd name="connsiteX5" fmla="*/ 1836420 w 1836420"/>
                    <a:gd name="connsiteY5" fmla="*/ 289560 h 402590"/>
                    <a:gd name="connsiteX0" fmla="*/ 0 w 1836420"/>
                    <a:gd name="connsiteY0" fmla="*/ 297180 h 402590"/>
                    <a:gd name="connsiteX1" fmla="*/ 396240 w 1836420"/>
                    <a:gd name="connsiteY1" fmla="*/ 289560 h 402590"/>
                    <a:gd name="connsiteX2" fmla="*/ 693420 w 1836420"/>
                    <a:gd name="connsiteY2" fmla="*/ 274320 h 402590"/>
                    <a:gd name="connsiteX3" fmla="*/ 1082040 w 1836420"/>
                    <a:gd name="connsiteY3" fmla="*/ 304800 h 402590"/>
                    <a:gd name="connsiteX4" fmla="*/ 1463040 w 1836420"/>
                    <a:gd name="connsiteY4" fmla="*/ 289560 h 402590"/>
                    <a:gd name="connsiteX5" fmla="*/ 1836420 w 1836420"/>
                    <a:gd name="connsiteY5" fmla="*/ 289560 h 402590"/>
                    <a:gd name="connsiteX0" fmla="*/ 0 w 1836420"/>
                    <a:gd name="connsiteY0" fmla="*/ 297180 h 402590"/>
                    <a:gd name="connsiteX1" fmla="*/ 396240 w 1836420"/>
                    <a:gd name="connsiteY1" fmla="*/ 289560 h 402590"/>
                    <a:gd name="connsiteX2" fmla="*/ 693420 w 1836420"/>
                    <a:gd name="connsiteY2" fmla="*/ 274320 h 402590"/>
                    <a:gd name="connsiteX3" fmla="*/ 1082040 w 1836420"/>
                    <a:gd name="connsiteY3" fmla="*/ 304800 h 402590"/>
                    <a:gd name="connsiteX4" fmla="*/ 1463040 w 1836420"/>
                    <a:gd name="connsiteY4" fmla="*/ 289560 h 402590"/>
                    <a:gd name="connsiteX5" fmla="*/ 1836420 w 1836420"/>
                    <a:gd name="connsiteY5" fmla="*/ 289560 h 402590"/>
                    <a:gd name="connsiteX0" fmla="*/ 0 w 1836420"/>
                    <a:gd name="connsiteY0" fmla="*/ 297180 h 402590"/>
                    <a:gd name="connsiteX1" fmla="*/ 396240 w 1836420"/>
                    <a:gd name="connsiteY1" fmla="*/ 289560 h 402590"/>
                    <a:gd name="connsiteX2" fmla="*/ 693420 w 1836420"/>
                    <a:gd name="connsiteY2" fmla="*/ 274320 h 402590"/>
                    <a:gd name="connsiteX3" fmla="*/ 1082040 w 1836420"/>
                    <a:gd name="connsiteY3" fmla="*/ 304800 h 402590"/>
                    <a:gd name="connsiteX4" fmla="*/ 1463040 w 1836420"/>
                    <a:gd name="connsiteY4" fmla="*/ 289560 h 402590"/>
                    <a:gd name="connsiteX5" fmla="*/ 1836420 w 1836420"/>
                    <a:gd name="connsiteY5" fmla="*/ 289560 h 402590"/>
                    <a:gd name="connsiteX0" fmla="*/ 0 w 1836420"/>
                    <a:gd name="connsiteY0" fmla="*/ 297180 h 444500"/>
                    <a:gd name="connsiteX1" fmla="*/ 396240 w 1836420"/>
                    <a:gd name="connsiteY1" fmla="*/ 289560 h 444500"/>
                    <a:gd name="connsiteX2" fmla="*/ 693420 w 1836420"/>
                    <a:gd name="connsiteY2" fmla="*/ 274320 h 444500"/>
                    <a:gd name="connsiteX3" fmla="*/ 1082040 w 1836420"/>
                    <a:gd name="connsiteY3" fmla="*/ 304800 h 444500"/>
                    <a:gd name="connsiteX4" fmla="*/ 1463040 w 1836420"/>
                    <a:gd name="connsiteY4" fmla="*/ 289560 h 444500"/>
                    <a:gd name="connsiteX5" fmla="*/ 1836420 w 1836420"/>
                    <a:gd name="connsiteY5" fmla="*/ 289560 h 444500"/>
                    <a:gd name="connsiteX0" fmla="*/ 0 w 1836420"/>
                    <a:gd name="connsiteY0" fmla="*/ 297180 h 444500"/>
                    <a:gd name="connsiteX1" fmla="*/ 396240 w 1836420"/>
                    <a:gd name="connsiteY1" fmla="*/ 289560 h 444500"/>
                    <a:gd name="connsiteX2" fmla="*/ 693420 w 1836420"/>
                    <a:gd name="connsiteY2" fmla="*/ 274320 h 444500"/>
                    <a:gd name="connsiteX3" fmla="*/ 1082040 w 1836420"/>
                    <a:gd name="connsiteY3" fmla="*/ 304800 h 444500"/>
                    <a:gd name="connsiteX4" fmla="*/ 1463040 w 1836420"/>
                    <a:gd name="connsiteY4" fmla="*/ 289560 h 444500"/>
                    <a:gd name="connsiteX5" fmla="*/ 1836420 w 1836420"/>
                    <a:gd name="connsiteY5" fmla="*/ 289560 h 444500"/>
                    <a:gd name="connsiteX0" fmla="*/ 0 w 1836420"/>
                    <a:gd name="connsiteY0" fmla="*/ 297180 h 444500"/>
                    <a:gd name="connsiteX1" fmla="*/ 396240 w 1836420"/>
                    <a:gd name="connsiteY1" fmla="*/ 289560 h 444500"/>
                    <a:gd name="connsiteX2" fmla="*/ 693420 w 1836420"/>
                    <a:gd name="connsiteY2" fmla="*/ 274320 h 444500"/>
                    <a:gd name="connsiteX3" fmla="*/ 1082040 w 1836420"/>
                    <a:gd name="connsiteY3" fmla="*/ 304800 h 444500"/>
                    <a:gd name="connsiteX4" fmla="*/ 1463040 w 1836420"/>
                    <a:gd name="connsiteY4" fmla="*/ 289560 h 444500"/>
                    <a:gd name="connsiteX5" fmla="*/ 1836420 w 1836420"/>
                    <a:gd name="connsiteY5" fmla="*/ 289560 h 444500"/>
                    <a:gd name="connsiteX0" fmla="*/ 0 w 1836420"/>
                    <a:gd name="connsiteY0" fmla="*/ 297180 h 444500"/>
                    <a:gd name="connsiteX1" fmla="*/ 396240 w 1836420"/>
                    <a:gd name="connsiteY1" fmla="*/ 289560 h 444500"/>
                    <a:gd name="connsiteX2" fmla="*/ 693420 w 1836420"/>
                    <a:gd name="connsiteY2" fmla="*/ 274320 h 444500"/>
                    <a:gd name="connsiteX3" fmla="*/ 1082040 w 1836420"/>
                    <a:gd name="connsiteY3" fmla="*/ 304800 h 444500"/>
                    <a:gd name="connsiteX4" fmla="*/ 1463040 w 1836420"/>
                    <a:gd name="connsiteY4" fmla="*/ 289560 h 444500"/>
                    <a:gd name="connsiteX5" fmla="*/ 1836420 w 1836420"/>
                    <a:gd name="connsiteY5" fmla="*/ 289560 h 444500"/>
                    <a:gd name="connsiteX0" fmla="*/ 0 w 1836420"/>
                    <a:gd name="connsiteY0" fmla="*/ 297180 h 444500"/>
                    <a:gd name="connsiteX1" fmla="*/ 396240 w 1836420"/>
                    <a:gd name="connsiteY1" fmla="*/ 289560 h 444500"/>
                    <a:gd name="connsiteX2" fmla="*/ 693420 w 1836420"/>
                    <a:gd name="connsiteY2" fmla="*/ 274320 h 444500"/>
                    <a:gd name="connsiteX3" fmla="*/ 1082040 w 1836420"/>
                    <a:gd name="connsiteY3" fmla="*/ 304800 h 444500"/>
                    <a:gd name="connsiteX4" fmla="*/ 1463040 w 1836420"/>
                    <a:gd name="connsiteY4" fmla="*/ 289560 h 444500"/>
                    <a:gd name="connsiteX5" fmla="*/ 1836420 w 1836420"/>
                    <a:gd name="connsiteY5" fmla="*/ 289560 h 444500"/>
                    <a:gd name="connsiteX0" fmla="*/ 0 w 1836420"/>
                    <a:gd name="connsiteY0" fmla="*/ 236220 h 383540"/>
                    <a:gd name="connsiteX1" fmla="*/ 396240 w 1836420"/>
                    <a:gd name="connsiteY1" fmla="*/ 228600 h 383540"/>
                    <a:gd name="connsiteX2" fmla="*/ 693420 w 1836420"/>
                    <a:gd name="connsiteY2" fmla="*/ 213360 h 383540"/>
                    <a:gd name="connsiteX3" fmla="*/ 1082040 w 1836420"/>
                    <a:gd name="connsiteY3" fmla="*/ 243840 h 383540"/>
                    <a:gd name="connsiteX4" fmla="*/ 1463040 w 1836420"/>
                    <a:gd name="connsiteY4" fmla="*/ 228600 h 383540"/>
                    <a:gd name="connsiteX5" fmla="*/ 1836420 w 1836420"/>
                    <a:gd name="connsiteY5" fmla="*/ 228600 h 383540"/>
                    <a:gd name="connsiteX0" fmla="*/ 0 w 1836420"/>
                    <a:gd name="connsiteY0" fmla="*/ 236220 h 383540"/>
                    <a:gd name="connsiteX1" fmla="*/ 396240 w 1836420"/>
                    <a:gd name="connsiteY1" fmla="*/ 228600 h 383540"/>
                    <a:gd name="connsiteX2" fmla="*/ 693420 w 1836420"/>
                    <a:gd name="connsiteY2" fmla="*/ 213360 h 383540"/>
                    <a:gd name="connsiteX3" fmla="*/ 1082040 w 1836420"/>
                    <a:gd name="connsiteY3" fmla="*/ 243840 h 383540"/>
                    <a:gd name="connsiteX4" fmla="*/ 1463040 w 1836420"/>
                    <a:gd name="connsiteY4" fmla="*/ 228600 h 383540"/>
                    <a:gd name="connsiteX5" fmla="*/ 1836420 w 1836420"/>
                    <a:gd name="connsiteY5" fmla="*/ 228600 h 383540"/>
                    <a:gd name="connsiteX0" fmla="*/ 0 w 1836420"/>
                    <a:gd name="connsiteY0" fmla="*/ 236220 h 383540"/>
                    <a:gd name="connsiteX1" fmla="*/ 396240 w 1836420"/>
                    <a:gd name="connsiteY1" fmla="*/ 228600 h 383540"/>
                    <a:gd name="connsiteX2" fmla="*/ 693420 w 1836420"/>
                    <a:gd name="connsiteY2" fmla="*/ 213360 h 383540"/>
                    <a:gd name="connsiteX3" fmla="*/ 1082040 w 1836420"/>
                    <a:gd name="connsiteY3" fmla="*/ 243840 h 383540"/>
                    <a:gd name="connsiteX4" fmla="*/ 1463040 w 1836420"/>
                    <a:gd name="connsiteY4" fmla="*/ 228600 h 383540"/>
                    <a:gd name="connsiteX5" fmla="*/ 1836420 w 1836420"/>
                    <a:gd name="connsiteY5" fmla="*/ 228600 h 383540"/>
                    <a:gd name="connsiteX0" fmla="*/ 0 w 1836420"/>
                    <a:gd name="connsiteY0" fmla="*/ 236220 h 383540"/>
                    <a:gd name="connsiteX1" fmla="*/ 396240 w 1836420"/>
                    <a:gd name="connsiteY1" fmla="*/ 228600 h 383540"/>
                    <a:gd name="connsiteX2" fmla="*/ 693420 w 1836420"/>
                    <a:gd name="connsiteY2" fmla="*/ 213360 h 383540"/>
                    <a:gd name="connsiteX3" fmla="*/ 1082040 w 1836420"/>
                    <a:gd name="connsiteY3" fmla="*/ 243840 h 383540"/>
                    <a:gd name="connsiteX4" fmla="*/ 1463040 w 1836420"/>
                    <a:gd name="connsiteY4" fmla="*/ 228600 h 383540"/>
                    <a:gd name="connsiteX5" fmla="*/ 1836420 w 1836420"/>
                    <a:gd name="connsiteY5" fmla="*/ 228600 h 383540"/>
                    <a:gd name="connsiteX0" fmla="*/ 0 w 1836420"/>
                    <a:gd name="connsiteY0" fmla="*/ 236220 h 383540"/>
                    <a:gd name="connsiteX1" fmla="*/ 396240 w 1836420"/>
                    <a:gd name="connsiteY1" fmla="*/ 228600 h 383540"/>
                    <a:gd name="connsiteX2" fmla="*/ 693420 w 1836420"/>
                    <a:gd name="connsiteY2" fmla="*/ 213360 h 383540"/>
                    <a:gd name="connsiteX3" fmla="*/ 1082040 w 1836420"/>
                    <a:gd name="connsiteY3" fmla="*/ 243840 h 383540"/>
                    <a:gd name="connsiteX4" fmla="*/ 1463040 w 1836420"/>
                    <a:gd name="connsiteY4" fmla="*/ 228600 h 383540"/>
                    <a:gd name="connsiteX5" fmla="*/ 1836420 w 1836420"/>
                    <a:gd name="connsiteY5" fmla="*/ 228600 h 383540"/>
                    <a:gd name="connsiteX0" fmla="*/ 0 w 1836420"/>
                    <a:gd name="connsiteY0" fmla="*/ 236220 h 383540"/>
                    <a:gd name="connsiteX1" fmla="*/ 396240 w 1836420"/>
                    <a:gd name="connsiteY1" fmla="*/ 228600 h 383540"/>
                    <a:gd name="connsiteX2" fmla="*/ 746760 w 1836420"/>
                    <a:gd name="connsiteY2" fmla="*/ 236220 h 383540"/>
                    <a:gd name="connsiteX3" fmla="*/ 1082040 w 1836420"/>
                    <a:gd name="connsiteY3" fmla="*/ 243840 h 383540"/>
                    <a:gd name="connsiteX4" fmla="*/ 1463040 w 1836420"/>
                    <a:gd name="connsiteY4" fmla="*/ 228600 h 383540"/>
                    <a:gd name="connsiteX5" fmla="*/ 1836420 w 1836420"/>
                    <a:gd name="connsiteY5" fmla="*/ 228600 h 383540"/>
                    <a:gd name="connsiteX0" fmla="*/ 0 w 1836420"/>
                    <a:gd name="connsiteY0" fmla="*/ 236220 h 383540"/>
                    <a:gd name="connsiteX1" fmla="*/ 396240 w 1836420"/>
                    <a:gd name="connsiteY1" fmla="*/ 228600 h 383540"/>
                    <a:gd name="connsiteX2" fmla="*/ 746760 w 1836420"/>
                    <a:gd name="connsiteY2" fmla="*/ 236220 h 383540"/>
                    <a:gd name="connsiteX3" fmla="*/ 1082040 w 1836420"/>
                    <a:gd name="connsiteY3" fmla="*/ 243840 h 383540"/>
                    <a:gd name="connsiteX4" fmla="*/ 1463040 w 1836420"/>
                    <a:gd name="connsiteY4" fmla="*/ 228600 h 383540"/>
                    <a:gd name="connsiteX5" fmla="*/ 1836420 w 1836420"/>
                    <a:gd name="connsiteY5" fmla="*/ 228600 h 383540"/>
                    <a:gd name="connsiteX0" fmla="*/ 0 w 1836420"/>
                    <a:gd name="connsiteY0" fmla="*/ 236220 h 387350"/>
                    <a:gd name="connsiteX1" fmla="*/ 396240 w 1836420"/>
                    <a:gd name="connsiteY1" fmla="*/ 228600 h 387350"/>
                    <a:gd name="connsiteX2" fmla="*/ 746760 w 1836420"/>
                    <a:gd name="connsiteY2" fmla="*/ 236220 h 387350"/>
                    <a:gd name="connsiteX3" fmla="*/ 1082040 w 1836420"/>
                    <a:gd name="connsiteY3" fmla="*/ 243840 h 387350"/>
                    <a:gd name="connsiteX4" fmla="*/ 1463040 w 1836420"/>
                    <a:gd name="connsiteY4" fmla="*/ 228600 h 387350"/>
                    <a:gd name="connsiteX5" fmla="*/ 1836420 w 1836420"/>
                    <a:gd name="connsiteY5" fmla="*/ 228600 h 387350"/>
                    <a:gd name="connsiteX0" fmla="*/ 0 w 1836420"/>
                    <a:gd name="connsiteY0" fmla="*/ 236220 h 387350"/>
                    <a:gd name="connsiteX1" fmla="*/ 396240 w 1836420"/>
                    <a:gd name="connsiteY1" fmla="*/ 228600 h 387350"/>
                    <a:gd name="connsiteX2" fmla="*/ 746760 w 1836420"/>
                    <a:gd name="connsiteY2" fmla="*/ 236220 h 387350"/>
                    <a:gd name="connsiteX3" fmla="*/ 1104900 w 1836420"/>
                    <a:gd name="connsiteY3" fmla="*/ 236220 h 387350"/>
                    <a:gd name="connsiteX4" fmla="*/ 1463040 w 1836420"/>
                    <a:gd name="connsiteY4" fmla="*/ 228600 h 387350"/>
                    <a:gd name="connsiteX5" fmla="*/ 1836420 w 1836420"/>
                    <a:gd name="connsiteY5" fmla="*/ 228600 h 387350"/>
                    <a:gd name="connsiteX0" fmla="*/ 0 w 1836420"/>
                    <a:gd name="connsiteY0" fmla="*/ 236220 h 387350"/>
                    <a:gd name="connsiteX1" fmla="*/ 396240 w 1836420"/>
                    <a:gd name="connsiteY1" fmla="*/ 228600 h 387350"/>
                    <a:gd name="connsiteX2" fmla="*/ 723900 w 1836420"/>
                    <a:gd name="connsiteY2" fmla="*/ 243840 h 387350"/>
                    <a:gd name="connsiteX3" fmla="*/ 1104900 w 1836420"/>
                    <a:gd name="connsiteY3" fmla="*/ 236220 h 387350"/>
                    <a:gd name="connsiteX4" fmla="*/ 1463040 w 1836420"/>
                    <a:gd name="connsiteY4" fmla="*/ 228600 h 387350"/>
                    <a:gd name="connsiteX5" fmla="*/ 1836420 w 1836420"/>
                    <a:gd name="connsiteY5" fmla="*/ 228600 h 387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36420" h="387350">
                      <a:moveTo>
                        <a:pt x="0" y="236220"/>
                      </a:moveTo>
                      <a:cubicBezTo>
                        <a:pt x="127000" y="121920"/>
                        <a:pt x="223520" y="0"/>
                        <a:pt x="396240" y="228600"/>
                      </a:cubicBezTo>
                      <a:cubicBezTo>
                        <a:pt x="541020" y="387350"/>
                        <a:pt x="586740" y="363220"/>
                        <a:pt x="723900" y="243840"/>
                      </a:cubicBezTo>
                      <a:cubicBezTo>
                        <a:pt x="876300" y="63500"/>
                        <a:pt x="944880" y="73660"/>
                        <a:pt x="1104900" y="236220"/>
                      </a:cubicBezTo>
                      <a:cubicBezTo>
                        <a:pt x="1262380" y="375920"/>
                        <a:pt x="1336040" y="355600"/>
                        <a:pt x="1463040" y="228600"/>
                      </a:cubicBezTo>
                      <a:cubicBezTo>
                        <a:pt x="1595120" y="99060"/>
                        <a:pt x="1635760" y="76200"/>
                        <a:pt x="1836420" y="228600"/>
                      </a:cubicBezTo>
                    </a:path>
                  </a:pathLst>
                </a:cu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93" name="TextBox 92"/>
            <p:cNvSpPr txBox="1"/>
            <p:nvPr/>
          </p:nvSpPr>
          <p:spPr>
            <a:xfrm>
              <a:off x="1573397" y="2580595"/>
              <a:ext cx="79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Waves</a:t>
              </a:r>
              <a:endParaRPr lang="en-US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091114" y="3656976"/>
              <a:ext cx="732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Frond</a:t>
              </a:r>
              <a:endParaRPr lang="en-US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652962" y="5065684"/>
              <a:ext cx="732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Frond</a:t>
              </a:r>
              <a:endParaRPr lang="en-US" dirty="0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924978" y="1342092"/>
            <a:ext cx="3266379" cy="2524125"/>
            <a:chOff x="612025" y="2514600"/>
            <a:chExt cx="8224751" cy="4076700"/>
          </a:xfrm>
        </p:grpSpPr>
        <p:sp>
          <p:nvSpPr>
            <p:cNvPr id="116" name="Rectangle 115"/>
            <p:cNvSpPr/>
            <p:nvPr/>
          </p:nvSpPr>
          <p:spPr>
            <a:xfrm>
              <a:off x="612025" y="2514600"/>
              <a:ext cx="7886700" cy="40767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3088980" y="3326883"/>
              <a:ext cx="5747796" cy="2931042"/>
            </a:xfrm>
            <a:custGeom>
              <a:avLst/>
              <a:gdLst>
                <a:gd name="connsiteX0" fmla="*/ 3554963 w 3601616"/>
                <a:gd name="connsiteY0" fmla="*/ 1511559 h 2146041"/>
                <a:gd name="connsiteX1" fmla="*/ 457200 w 3601616"/>
                <a:gd name="connsiteY1" fmla="*/ 0 h 2146041"/>
                <a:gd name="connsiteX2" fmla="*/ 279918 w 3601616"/>
                <a:gd name="connsiteY2" fmla="*/ 317241 h 2146041"/>
                <a:gd name="connsiteX3" fmla="*/ 3461657 w 3601616"/>
                <a:gd name="connsiteY3" fmla="*/ 1800808 h 2146041"/>
                <a:gd name="connsiteX4" fmla="*/ 0 w 3601616"/>
                <a:gd name="connsiteY4" fmla="*/ 1642188 h 2146041"/>
                <a:gd name="connsiteX5" fmla="*/ 0 w 3601616"/>
                <a:gd name="connsiteY5" fmla="*/ 2146041 h 2146041"/>
                <a:gd name="connsiteX6" fmla="*/ 3601616 w 3601616"/>
                <a:gd name="connsiteY6" fmla="*/ 2136710 h 2146041"/>
                <a:gd name="connsiteX0" fmla="*/ 3554963 w 3601616"/>
                <a:gd name="connsiteY0" fmla="*/ 1511559 h 2146041"/>
                <a:gd name="connsiteX1" fmla="*/ 457200 w 3601616"/>
                <a:gd name="connsiteY1" fmla="*/ 0 h 2146041"/>
                <a:gd name="connsiteX2" fmla="*/ 279918 w 3601616"/>
                <a:gd name="connsiteY2" fmla="*/ 317241 h 2146041"/>
                <a:gd name="connsiteX3" fmla="*/ 3461657 w 3601616"/>
                <a:gd name="connsiteY3" fmla="*/ 1800808 h 2146041"/>
                <a:gd name="connsiteX4" fmla="*/ 0 w 3601616"/>
                <a:gd name="connsiteY4" fmla="*/ 1642188 h 2146041"/>
                <a:gd name="connsiteX5" fmla="*/ 0 w 3601616"/>
                <a:gd name="connsiteY5" fmla="*/ 2146041 h 2146041"/>
                <a:gd name="connsiteX6" fmla="*/ 3601616 w 3601616"/>
                <a:gd name="connsiteY6" fmla="*/ 2136710 h 2146041"/>
                <a:gd name="connsiteX0" fmla="*/ 3554963 w 3601616"/>
                <a:gd name="connsiteY0" fmla="*/ 1511559 h 2146041"/>
                <a:gd name="connsiteX1" fmla="*/ 457200 w 3601616"/>
                <a:gd name="connsiteY1" fmla="*/ 0 h 2146041"/>
                <a:gd name="connsiteX2" fmla="*/ 279918 w 3601616"/>
                <a:gd name="connsiteY2" fmla="*/ 317241 h 2146041"/>
                <a:gd name="connsiteX3" fmla="*/ 3461657 w 3601616"/>
                <a:gd name="connsiteY3" fmla="*/ 1800808 h 2146041"/>
                <a:gd name="connsiteX4" fmla="*/ 0 w 3601616"/>
                <a:gd name="connsiteY4" fmla="*/ 1642188 h 2146041"/>
                <a:gd name="connsiteX5" fmla="*/ 0 w 3601616"/>
                <a:gd name="connsiteY5" fmla="*/ 2146041 h 2146041"/>
                <a:gd name="connsiteX6" fmla="*/ 3601616 w 3601616"/>
                <a:gd name="connsiteY6" fmla="*/ 2136710 h 2146041"/>
                <a:gd name="connsiteX0" fmla="*/ 3554963 w 3601616"/>
                <a:gd name="connsiteY0" fmla="*/ 1511559 h 2146041"/>
                <a:gd name="connsiteX1" fmla="*/ 457200 w 3601616"/>
                <a:gd name="connsiteY1" fmla="*/ 0 h 2146041"/>
                <a:gd name="connsiteX2" fmla="*/ 279918 w 3601616"/>
                <a:gd name="connsiteY2" fmla="*/ 317241 h 2146041"/>
                <a:gd name="connsiteX3" fmla="*/ 3461657 w 3601616"/>
                <a:gd name="connsiteY3" fmla="*/ 1800808 h 2146041"/>
                <a:gd name="connsiteX4" fmla="*/ 0 w 3601616"/>
                <a:gd name="connsiteY4" fmla="*/ 1642188 h 2146041"/>
                <a:gd name="connsiteX5" fmla="*/ 0 w 3601616"/>
                <a:gd name="connsiteY5" fmla="*/ 2146041 h 2146041"/>
                <a:gd name="connsiteX6" fmla="*/ 3601616 w 3601616"/>
                <a:gd name="connsiteY6" fmla="*/ 2136710 h 2146041"/>
                <a:gd name="connsiteX0" fmla="*/ 3554963 w 3601616"/>
                <a:gd name="connsiteY0" fmla="*/ 1511559 h 2146041"/>
                <a:gd name="connsiteX1" fmla="*/ 457200 w 3601616"/>
                <a:gd name="connsiteY1" fmla="*/ 0 h 2146041"/>
                <a:gd name="connsiteX2" fmla="*/ 279918 w 3601616"/>
                <a:gd name="connsiteY2" fmla="*/ 317241 h 2146041"/>
                <a:gd name="connsiteX3" fmla="*/ 3461657 w 3601616"/>
                <a:gd name="connsiteY3" fmla="*/ 1800808 h 2146041"/>
                <a:gd name="connsiteX4" fmla="*/ 0 w 3601616"/>
                <a:gd name="connsiteY4" fmla="*/ 1642188 h 2146041"/>
                <a:gd name="connsiteX5" fmla="*/ 0 w 3601616"/>
                <a:gd name="connsiteY5" fmla="*/ 2146041 h 2146041"/>
                <a:gd name="connsiteX6" fmla="*/ 3601616 w 3601616"/>
                <a:gd name="connsiteY6" fmla="*/ 2136710 h 2146041"/>
                <a:gd name="connsiteX0" fmla="*/ 3554963 w 3601616"/>
                <a:gd name="connsiteY0" fmla="*/ 1511559 h 2146041"/>
                <a:gd name="connsiteX1" fmla="*/ 457200 w 3601616"/>
                <a:gd name="connsiteY1" fmla="*/ 0 h 2146041"/>
                <a:gd name="connsiteX2" fmla="*/ 279918 w 3601616"/>
                <a:gd name="connsiteY2" fmla="*/ 317241 h 2146041"/>
                <a:gd name="connsiteX3" fmla="*/ 3461657 w 3601616"/>
                <a:gd name="connsiteY3" fmla="*/ 1800808 h 2146041"/>
                <a:gd name="connsiteX4" fmla="*/ 0 w 3601616"/>
                <a:gd name="connsiteY4" fmla="*/ 1642188 h 2146041"/>
                <a:gd name="connsiteX5" fmla="*/ 0 w 3601616"/>
                <a:gd name="connsiteY5" fmla="*/ 2146041 h 2146041"/>
                <a:gd name="connsiteX6" fmla="*/ 3601616 w 3601616"/>
                <a:gd name="connsiteY6" fmla="*/ 2136710 h 2146041"/>
                <a:gd name="connsiteX0" fmla="*/ 3554963 w 3601616"/>
                <a:gd name="connsiteY0" fmla="*/ 1511559 h 2146041"/>
                <a:gd name="connsiteX1" fmla="*/ 457200 w 3601616"/>
                <a:gd name="connsiteY1" fmla="*/ 0 h 2146041"/>
                <a:gd name="connsiteX2" fmla="*/ 279918 w 3601616"/>
                <a:gd name="connsiteY2" fmla="*/ 317241 h 2146041"/>
                <a:gd name="connsiteX3" fmla="*/ 3461657 w 3601616"/>
                <a:gd name="connsiteY3" fmla="*/ 1800808 h 2146041"/>
                <a:gd name="connsiteX4" fmla="*/ 0 w 3601616"/>
                <a:gd name="connsiteY4" fmla="*/ 1642188 h 2146041"/>
                <a:gd name="connsiteX5" fmla="*/ 0 w 3601616"/>
                <a:gd name="connsiteY5" fmla="*/ 2146041 h 2146041"/>
                <a:gd name="connsiteX6" fmla="*/ 3601616 w 3601616"/>
                <a:gd name="connsiteY6" fmla="*/ 2136710 h 2146041"/>
                <a:gd name="connsiteX0" fmla="*/ 3554963 w 3601616"/>
                <a:gd name="connsiteY0" fmla="*/ 1511559 h 2146041"/>
                <a:gd name="connsiteX1" fmla="*/ 457200 w 3601616"/>
                <a:gd name="connsiteY1" fmla="*/ 0 h 2146041"/>
                <a:gd name="connsiteX2" fmla="*/ 279918 w 3601616"/>
                <a:gd name="connsiteY2" fmla="*/ 317241 h 2146041"/>
                <a:gd name="connsiteX3" fmla="*/ 3461657 w 3601616"/>
                <a:gd name="connsiteY3" fmla="*/ 1800808 h 2146041"/>
                <a:gd name="connsiteX4" fmla="*/ 0 w 3601616"/>
                <a:gd name="connsiteY4" fmla="*/ 1642188 h 2146041"/>
                <a:gd name="connsiteX5" fmla="*/ 0 w 3601616"/>
                <a:gd name="connsiteY5" fmla="*/ 2146041 h 2146041"/>
                <a:gd name="connsiteX6" fmla="*/ 3601616 w 3601616"/>
                <a:gd name="connsiteY6" fmla="*/ 2136710 h 2146041"/>
                <a:gd name="connsiteX0" fmla="*/ 3554963 w 3601616"/>
                <a:gd name="connsiteY0" fmla="*/ 1511559 h 2146041"/>
                <a:gd name="connsiteX1" fmla="*/ 457200 w 3601616"/>
                <a:gd name="connsiteY1" fmla="*/ 0 h 2146041"/>
                <a:gd name="connsiteX2" fmla="*/ 279918 w 3601616"/>
                <a:gd name="connsiteY2" fmla="*/ 317241 h 2146041"/>
                <a:gd name="connsiteX3" fmla="*/ 3461657 w 3601616"/>
                <a:gd name="connsiteY3" fmla="*/ 1800808 h 2146041"/>
                <a:gd name="connsiteX4" fmla="*/ 0 w 3601616"/>
                <a:gd name="connsiteY4" fmla="*/ 1642188 h 2146041"/>
                <a:gd name="connsiteX5" fmla="*/ 0 w 3601616"/>
                <a:gd name="connsiteY5" fmla="*/ 2146041 h 2146041"/>
                <a:gd name="connsiteX6" fmla="*/ 3601616 w 3601616"/>
                <a:gd name="connsiteY6" fmla="*/ 2136710 h 2146041"/>
                <a:gd name="connsiteX0" fmla="*/ 3554963 w 3601616"/>
                <a:gd name="connsiteY0" fmla="*/ 1511559 h 2146041"/>
                <a:gd name="connsiteX1" fmla="*/ 457200 w 3601616"/>
                <a:gd name="connsiteY1" fmla="*/ 0 h 2146041"/>
                <a:gd name="connsiteX2" fmla="*/ 279918 w 3601616"/>
                <a:gd name="connsiteY2" fmla="*/ 317241 h 2146041"/>
                <a:gd name="connsiteX3" fmla="*/ 3461657 w 3601616"/>
                <a:gd name="connsiteY3" fmla="*/ 1800808 h 2146041"/>
                <a:gd name="connsiteX4" fmla="*/ 0 w 3601616"/>
                <a:gd name="connsiteY4" fmla="*/ 1642188 h 2146041"/>
                <a:gd name="connsiteX5" fmla="*/ 0 w 3601616"/>
                <a:gd name="connsiteY5" fmla="*/ 2146041 h 2146041"/>
                <a:gd name="connsiteX6" fmla="*/ 3601616 w 3601616"/>
                <a:gd name="connsiteY6" fmla="*/ 2136710 h 2146041"/>
                <a:gd name="connsiteX0" fmla="*/ 3554963 w 3601616"/>
                <a:gd name="connsiteY0" fmla="*/ 1533831 h 2168313"/>
                <a:gd name="connsiteX1" fmla="*/ 457200 w 3601616"/>
                <a:gd name="connsiteY1" fmla="*/ 22272 h 2168313"/>
                <a:gd name="connsiteX2" fmla="*/ 279918 w 3601616"/>
                <a:gd name="connsiteY2" fmla="*/ 339513 h 2168313"/>
                <a:gd name="connsiteX3" fmla="*/ 3461657 w 3601616"/>
                <a:gd name="connsiteY3" fmla="*/ 1823080 h 2168313"/>
                <a:gd name="connsiteX4" fmla="*/ 0 w 3601616"/>
                <a:gd name="connsiteY4" fmla="*/ 1664460 h 2168313"/>
                <a:gd name="connsiteX5" fmla="*/ 0 w 3601616"/>
                <a:gd name="connsiteY5" fmla="*/ 2168313 h 2168313"/>
                <a:gd name="connsiteX6" fmla="*/ 3601616 w 3601616"/>
                <a:gd name="connsiteY6" fmla="*/ 2158982 h 2168313"/>
                <a:gd name="connsiteX0" fmla="*/ 3554963 w 3601616"/>
                <a:gd name="connsiteY0" fmla="*/ 1533831 h 2168313"/>
                <a:gd name="connsiteX1" fmla="*/ 457200 w 3601616"/>
                <a:gd name="connsiteY1" fmla="*/ 22272 h 2168313"/>
                <a:gd name="connsiteX2" fmla="*/ 279918 w 3601616"/>
                <a:gd name="connsiteY2" fmla="*/ 339513 h 2168313"/>
                <a:gd name="connsiteX3" fmla="*/ 3461657 w 3601616"/>
                <a:gd name="connsiteY3" fmla="*/ 1823080 h 2168313"/>
                <a:gd name="connsiteX4" fmla="*/ 0 w 3601616"/>
                <a:gd name="connsiteY4" fmla="*/ 1664460 h 2168313"/>
                <a:gd name="connsiteX5" fmla="*/ 0 w 3601616"/>
                <a:gd name="connsiteY5" fmla="*/ 2168313 h 2168313"/>
                <a:gd name="connsiteX6" fmla="*/ 3601616 w 3601616"/>
                <a:gd name="connsiteY6" fmla="*/ 2158982 h 2168313"/>
                <a:gd name="connsiteX0" fmla="*/ 3554963 w 3601616"/>
                <a:gd name="connsiteY0" fmla="*/ 1533831 h 2168313"/>
                <a:gd name="connsiteX1" fmla="*/ 457200 w 3601616"/>
                <a:gd name="connsiteY1" fmla="*/ 22272 h 2168313"/>
                <a:gd name="connsiteX2" fmla="*/ 279918 w 3601616"/>
                <a:gd name="connsiteY2" fmla="*/ 339513 h 2168313"/>
                <a:gd name="connsiteX3" fmla="*/ 3461657 w 3601616"/>
                <a:gd name="connsiteY3" fmla="*/ 1823080 h 2168313"/>
                <a:gd name="connsiteX4" fmla="*/ 0 w 3601616"/>
                <a:gd name="connsiteY4" fmla="*/ 1664460 h 2168313"/>
                <a:gd name="connsiteX5" fmla="*/ 0 w 3601616"/>
                <a:gd name="connsiteY5" fmla="*/ 2168313 h 2168313"/>
                <a:gd name="connsiteX6" fmla="*/ 3601616 w 3601616"/>
                <a:gd name="connsiteY6" fmla="*/ 2158982 h 2168313"/>
                <a:gd name="connsiteX0" fmla="*/ 3837378 w 3884031"/>
                <a:gd name="connsiteY0" fmla="*/ 1533831 h 2168313"/>
                <a:gd name="connsiteX1" fmla="*/ 739615 w 3884031"/>
                <a:gd name="connsiteY1" fmla="*/ 22272 h 2168313"/>
                <a:gd name="connsiteX2" fmla="*/ 562333 w 3884031"/>
                <a:gd name="connsiteY2" fmla="*/ 339513 h 2168313"/>
                <a:gd name="connsiteX3" fmla="*/ 3744072 w 3884031"/>
                <a:gd name="connsiteY3" fmla="*/ 1823080 h 2168313"/>
                <a:gd name="connsiteX4" fmla="*/ 282415 w 3884031"/>
                <a:gd name="connsiteY4" fmla="*/ 1664460 h 2168313"/>
                <a:gd name="connsiteX5" fmla="*/ 282415 w 3884031"/>
                <a:gd name="connsiteY5" fmla="*/ 2168313 h 2168313"/>
                <a:gd name="connsiteX6" fmla="*/ 3884031 w 3884031"/>
                <a:gd name="connsiteY6" fmla="*/ 2158982 h 2168313"/>
                <a:gd name="connsiteX0" fmla="*/ 3837378 w 3884031"/>
                <a:gd name="connsiteY0" fmla="*/ 1533831 h 2158982"/>
                <a:gd name="connsiteX1" fmla="*/ 739615 w 3884031"/>
                <a:gd name="connsiteY1" fmla="*/ 22272 h 2158982"/>
                <a:gd name="connsiteX2" fmla="*/ 562333 w 3884031"/>
                <a:gd name="connsiteY2" fmla="*/ 339513 h 2158982"/>
                <a:gd name="connsiteX3" fmla="*/ 3744072 w 3884031"/>
                <a:gd name="connsiteY3" fmla="*/ 1823080 h 2158982"/>
                <a:gd name="connsiteX4" fmla="*/ 282415 w 3884031"/>
                <a:gd name="connsiteY4" fmla="*/ 1664460 h 2158982"/>
                <a:gd name="connsiteX5" fmla="*/ 335846 w 3884031"/>
                <a:gd name="connsiteY5" fmla="*/ 2081338 h 2158982"/>
                <a:gd name="connsiteX6" fmla="*/ 3884031 w 3884031"/>
                <a:gd name="connsiteY6" fmla="*/ 2158982 h 2158982"/>
                <a:gd name="connsiteX0" fmla="*/ 3837378 w 3884031"/>
                <a:gd name="connsiteY0" fmla="*/ 1533831 h 2158982"/>
                <a:gd name="connsiteX1" fmla="*/ 739615 w 3884031"/>
                <a:gd name="connsiteY1" fmla="*/ 22272 h 2158982"/>
                <a:gd name="connsiteX2" fmla="*/ 562333 w 3884031"/>
                <a:gd name="connsiteY2" fmla="*/ 339513 h 2158982"/>
                <a:gd name="connsiteX3" fmla="*/ 3744072 w 3884031"/>
                <a:gd name="connsiteY3" fmla="*/ 1823080 h 2158982"/>
                <a:gd name="connsiteX4" fmla="*/ 282415 w 3884031"/>
                <a:gd name="connsiteY4" fmla="*/ 1664460 h 2158982"/>
                <a:gd name="connsiteX5" fmla="*/ 335846 w 3884031"/>
                <a:gd name="connsiteY5" fmla="*/ 2081338 h 2158982"/>
                <a:gd name="connsiteX6" fmla="*/ 3884031 w 3884031"/>
                <a:gd name="connsiteY6" fmla="*/ 2158982 h 2158982"/>
                <a:gd name="connsiteX0" fmla="*/ 3862224 w 3884031"/>
                <a:gd name="connsiteY0" fmla="*/ 1485442 h 2158982"/>
                <a:gd name="connsiteX1" fmla="*/ 739615 w 3884031"/>
                <a:gd name="connsiteY1" fmla="*/ 22272 h 2158982"/>
                <a:gd name="connsiteX2" fmla="*/ 562333 w 3884031"/>
                <a:gd name="connsiteY2" fmla="*/ 339513 h 2158982"/>
                <a:gd name="connsiteX3" fmla="*/ 3744072 w 3884031"/>
                <a:gd name="connsiteY3" fmla="*/ 1823080 h 2158982"/>
                <a:gd name="connsiteX4" fmla="*/ 282415 w 3884031"/>
                <a:gd name="connsiteY4" fmla="*/ 1664460 h 2158982"/>
                <a:gd name="connsiteX5" fmla="*/ 335846 w 3884031"/>
                <a:gd name="connsiteY5" fmla="*/ 2081338 h 2158982"/>
                <a:gd name="connsiteX6" fmla="*/ 3884031 w 3884031"/>
                <a:gd name="connsiteY6" fmla="*/ 2158982 h 2158982"/>
                <a:gd name="connsiteX0" fmla="*/ 3862224 w 3884031"/>
                <a:gd name="connsiteY0" fmla="*/ 1485442 h 2158982"/>
                <a:gd name="connsiteX1" fmla="*/ 739615 w 3884031"/>
                <a:gd name="connsiteY1" fmla="*/ 22272 h 2158982"/>
                <a:gd name="connsiteX2" fmla="*/ 562333 w 3884031"/>
                <a:gd name="connsiteY2" fmla="*/ 339513 h 2158982"/>
                <a:gd name="connsiteX3" fmla="*/ 3744072 w 3884031"/>
                <a:gd name="connsiteY3" fmla="*/ 1823080 h 2158982"/>
                <a:gd name="connsiteX4" fmla="*/ 282415 w 3884031"/>
                <a:gd name="connsiteY4" fmla="*/ 1664460 h 2158982"/>
                <a:gd name="connsiteX5" fmla="*/ 335846 w 3884031"/>
                <a:gd name="connsiteY5" fmla="*/ 2081338 h 2158982"/>
                <a:gd name="connsiteX6" fmla="*/ 3884031 w 3884031"/>
                <a:gd name="connsiteY6" fmla="*/ 2158982 h 2158982"/>
                <a:gd name="connsiteX0" fmla="*/ 3862224 w 3884031"/>
                <a:gd name="connsiteY0" fmla="*/ 1485442 h 2158982"/>
                <a:gd name="connsiteX1" fmla="*/ 739615 w 3884031"/>
                <a:gd name="connsiteY1" fmla="*/ 22272 h 2158982"/>
                <a:gd name="connsiteX2" fmla="*/ 562333 w 3884031"/>
                <a:gd name="connsiteY2" fmla="*/ 339513 h 2158982"/>
                <a:gd name="connsiteX3" fmla="*/ 3744072 w 3884031"/>
                <a:gd name="connsiteY3" fmla="*/ 1823080 h 2158982"/>
                <a:gd name="connsiteX4" fmla="*/ 282415 w 3884031"/>
                <a:gd name="connsiteY4" fmla="*/ 1664460 h 2158982"/>
                <a:gd name="connsiteX5" fmla="*/ 335846 w 3884031"/>
                <a:gd name="connsiteY5" fmla="*/ 2081338 h 2158982"/>
                <a:gd name="connsiteX6" fmla="*/ 3884031 w 3884031"/>
                <a:gd name="connsiteY6" fmla="*/ 2158982 h 2158982"/>
                <a:gd name="connsiteX0" fmla="*/ 3862224 w 3884031"/>
                <a:gd name="connsiteY0" fmla="*/ 1485442 h 2158982"/>
                <a:gd name="connsiteX1" fmla="*/ 739615 w 3884031"/>
                <a:gd name="connsiteY1" fmla="*/ 22272 h 2158982"/>
                <a:gd name="connsiteX2" fmla="*/ 562333 w 3884031"/>
                <a:gd name="connsiteY2" fmla="*/ 339513 h 2158982"/>
                <a:gd name="connsiteX3" fmla="*/ 3744072 w 3884031"/>
                <a:gd name="connsiteY3" fmla="*/ 1823080 h 2158982"/>
                <a:gd name="connsiteX4" fmla="*/ 282415 w 3884031"/>
                <a:gd name="connsiteY4" fmla="*/ 1664460 h 2158982"/>
                <a:gd name="connsiteX5" fmla="*/ 335846 w 3884031"/>
                <a:gd name="connsiteY5" fmla="*/ 2081338 h 2158982"/>
                <a:gd name="connsiteX6" fmla="*/ 3884031 w 3884031"/>
                <a:gd name="connsiteY6" fmla="*/ 2158982 h 2158982"/>
                <a:gd name="connsiteX0" fmla="*/ 3862224 w 3884031"/>
                <a:gd name="connsiteY0" fmla="*/ 1485442 h 2158982"/>
                <a:gd name="connsiteX1" fmla="*/ 739615 w 3884031"/>
                <a:gd name="connsiteY1" fmla="*/ 22272 h 2158982"/>
                <a:gd name="connsiteX2" fmla="*/ 562333 w 3884031"/>
                <a:gd name="connsiteY2" fmla="*/ 339513 h 2158982"/>
                <a:gd name="connsiteX3" fmla="*/ 3744072 w 3884031"/>
                <a:gd name="connsiteY3" fmla="*/ 1823080 h 2158982"/>
                <a:gd name="connsiteX4" fmla="*/ 282415 w 3884031"/>
                <a:gd name="connsiteY4" fmla="*/ 1664460 h 2158982"/>
                <a:gd name="connsiteX5" fmla="*/ 335846 w 3884031"/>
                <a:gd name="connsiteY5" fmla="*/ 2081338 h 2158982"/>
                <a:gd name="connsiteX6" fmla="*/ 3884031 w 3884031"/>
                <a:gd name="connsiteY6" fmla="*/ 2158982 h 2158982"/>
                <a:gd name="connsiteX0" fmla="*/ 3862224 w 3884031"/>
                <a:gd name="connsiteY0" fmla="*/ 1485442 h 2158982"/>
                <a:gd name="connsiteX1" fmla="*/ 739615 w 3884031"/>
                <a:gd name="connsiteY1" fmla="*/ 22272 h 2158982"/>
                <a:gd name="connsiteX2" fmla="*/ 562333 w 3884031"/>
                <a:gd name="connsiteY2" fmla="*/ 339513 h 2158982"/>
                <a:gd name="connsiteX3" fmla="*/ 3744072 w 3884031"/>
                <a:gd name="connsiteY3" fmla="*/ 1823080 h 2158982"/>
                <a:gd name="connsiteX4" fmla="*/ 282415 w 3884031"/>
                <a:gd name="connsiteY4" fmla="*/ 1664460 h 2158982"/>
                <a:gd name="connsiteX5" fmla="*/ 335846 w 3884031"/>
                <a:gd name="connsiteY5" fmla="*/ 2081338 h 2158982"/>
                <a:gd name="connsiteX6" fmla="*/ 3884031 w 3884031"/>
                <a:gd name="connsiteY6" fmla="*/ 2158982 h 2158982"/>
                <a:gd name="connsiteX7" fmla="*/ 3862224 w 3884031"/>
                <a:gd name="connsiteY7" fmla="*/ 1485442 h 2158982"/>
                <a:gd name="connsiteX0" fmla="*/ 3862224 w 3884031"/>
                <a:gd name="connsiteY0" fmla="*/ 1485442 h 2158982"/>
                <a:gd name="connsiteX1" fmla="*/ 739615 w 3884031"/>
                <a:gd name="connsiteY1" fmla="*/ 22272 h 2158982"/>
                <a:gd name="connsiteX2" fmla="*/ 562333 w 3884031"/>
                <a:gd name="connsiteY2" fmla="*/ 339513 h 2158982"/>
                <a:gd name="connsiteX3" fmla="*/ 3744072 w 3884031"/>
                <a:gd name="connsiteY3" fmla="*/ 1823080 h 2158982"/>
                <a:gd name="connsiteX4" fmla="*/ 649747 w 3884031"/>
                <a:gd name="connsiteY4" fmla="*/ 1485442 h 2158982"/>
                <a:gd name="connsiteX5" fmla="*/ 282415 w 3884031"/>
                <a:gd name="connsiteY5" fmla="*/ 1664460 h 2158982"/>
                <a:gd name="connsiteX6" fmla="*/ 335846 w 3884031"/>
                <a:gd name="connsiteY6" fmla="*/ 2081338 h 2158982"/>
                <a:gd name="connsiteX7" fmla="*/ 3884031 w 3884031"/>
                <a:gd name="connsiteY7" fmla="*/ 2158982 h 2158982"/>
                <a:gd name="connsiteX8" fmla="*/ 3862224 w 3884031"/>
                <a:gd name="connsiteY8" fmla="*/ 1485442 h 2158982"/>
                <a:gd name="connsiteX0" fmla="*/ 3862224 w 3884031"/>
                <a:gd name="connsiteY0" fmla="*/ 1485442 h 2158982"/>
                <a:gd name="connsiteX1" fmla="*/ 739615 w 3884031"/>
                <a:gd name="connsiteY1" fmla="*/ 22272 h 2158982"/>
                <a:gd name="connsiteX2" fmla="*/ 562333 w 3884031"/>
                <a:gd name="connsiteY2" fmla="*/ 339513 h 2158982"/>
                <a:gd name="connsiteX3" fmla="*/ 3744072 w 3884031"/>
                <a:gd name="connsiteY3" fmla="*/ 1823080 h 2158982"/>
                <a:gd name="connsiteX4" fmla="*/ 997042 w 3884031"/>
                <a:gd name="connsiteY4" fmla="*/ 1401250 h 2158982"/>
                <a:gd name="connsiteX5" fmla="*/ 649747 w 3884031"/>
                <a:gd name="connsiteY5" fmla="*/ 1485442 h 2158982"/>
                <a:gd name="connsiteX6" fmla="*/ 282415 w 3884031"/>
                <a:gd name="connsiteY6" fmla="*/ 1664460 h 2158982"/>
                <a:gd name="connsiteX7" fmla="*/ 335846 w 3884031"/>
                <a:gd name="connsiteY7" fmla="*/ 2081338 h 2158982"/>
                <a:gd name="connsiteX8" fmla="*/ 3884031 w 3884031"/>
                <a:gd name="connsiteY8" fmla="*/ 2158982 h 2158982"/>
                <a:gd name="connsiteX9" fmla="*/ 3862224 w 3884031"/>
                <a:gd name="connsiteY9" fmla="*/ 1485442 h 2158982"/>
                <a:gd name="connsiteX0" fmla="*/ 3862224 w 3884031"/>
                <a:gd name="connsiteY0" fmla="*/ 1485442 h 2158982"/>
                <a:gd name="connsiteX1" fmla="*/ 739615 w 3884031"/>
                <a:gd name="connsiteY1" fmla="*/ 22272 h 2158982"/>
                <a:gd name="connsiteX2" fmla="*/ 562333 w 3884031"/>
                <a:gd name="connsiteY2" fmla="*/ 339513 h 2158982"/>
                <a:gd name="connsiteX3" fmla="*/ 3744072 w 3884031"/>
                <a:gd name="connsiteY3" fmla="*/ 1823080 h 2158982"/>
                <a:gd name="connsiteX4" fmla="*/ 1357694 w 3884031"/>
                <a:gd name="connsiteY4" fmla="*/ 1352138 h 2158982"/>
                <a:gd name="connsiteX5" fmla="*/ 997042 w 3884031"/>
                <a:gd name="connsiteY5" fmla="*/ 1401250 h 2158982"/>
                <a:gd name="connsiteX6" fmla="*/ 649747 w 3884031"/>
                <a:gd name="connsiteY6" fmla="*/ 1485442 h 2158982"/>
                <a:gd name="connsiteX7" fmla="*/ 282415 w 3884031"/>
                <a:gd name="connsiteY7" fmla="*/ 1664460 h 2158982"/>
                <a:gd name="connsiteX8" fmla="*/ 335846 w 3884031"/>
                <a:gd name="connsiteY8" fmla="*/ 2081338 h 2158982"/>
                <a:gd name="connsiteX9" fmla="*/ 3884031 w 3884031"/>
                <a:gd name="connsiteY9" fmla="*/ 2158982 h 2158982"/>
                <a:gd name="connsiteX10" fmla="*/ 3862224 w 3884031"/>
                <a:gd name="connsiteY10" fmla="*/ 1485442 h 2158982"/>
                <a:gd name="connsiteX0" fmla="*/ 3862224 w 3928949"/>
                <a:gd name="connsiteY0" fmla="*/ 1485442 h 2158982"/>
                <a:gd name="connsiteX1" fmla="*/ 739615 w 3928949"/>
                <a:gd name="connsiteY1" fmla="*/ 22272 h 2158982"/>
                <a:gd name="connsiteX2" fmla="*/ 562333 w 3928949"/>
                <a:gd name="connsiteY2" fmla="*/ 339513 h 2158982"/>
                <a:gd name="connsiteX3" fmla="*/ 3744072 w 3928949"/>
                <a:gd name="connsiteY3" fmla="*/ 1823080 h 2158982"/>
                <a:gd name="connsiteX4" fmla="*/ 1765097 w 3928949"/>
                <a:gd name="connsiteY4" fmla="*/ 1331089 h 2158982"/>
                <a:gd name="connsiteX5" fmla="*/ 1357694 w 3928949"/>
                <a:gd name="connsiteY5" fmla="*/ 1352138 h 2158982"/>
                <a:gd name="connsiteX6" fmla="*/ 997042 w 3928949"/>
                <a:gd name="connsiteY6" fmla="*/ 1401250 h 2158982"/>
                <a:gd name="connsiteX7" fmla="*/ 649747 w 3928949"/>
                <a:gd name="connsiteY7" fmla="*/ 1485442 h 2158982"/>
                <a:gd name="connsiteX8" fmla="*/ 282415 w 3928949"/>
                <a:gd name="connsiteY8" fmla="*/ 1664460 h 2158982"/>
                <a:gd name="connsiteX9" fmla="*/ 335846 w 3928949"/>
                <a:gd name="connsiteY9" fmla="*/ 2081338 h 2158982"/>
                <a:gd name="connsiteX10" fmla="*/ 3884031 w 3928949"/>
                <a:gd name="connsiteY10" fmla="*/ 2158982 h 2158982"/>
                <a:gd name="connsiteX11" fmla="*/ 3862224 w 3928949"/>
                <a:gd name="connsiteY11" fmla="*/ 1485442 h 2158982"/>
                <a:gd name="connsiteX0" fmla="*/ 3862224 w 3928949"/>
                <a:gd name="connsiteY0" fmla="*/ 1485442 h 2158982"/>
                <a:gd name="connsiteX1" fmla="*/ 739615 w 3928949"/>
                <a:gd name="connsiteY1" fmla="*/ 22272 h 2158982"/>
                <a:gd name="connsiteX2" fmla="*/ 562333 w 3928949"/>
                <a:gd name="connsiteY2" fmla="*/ 339513 h 2158982"/>
                <a:gd name="connsiteX3" fmla="*/ 3744072 w 3928949"/>
                <a:gd name="connsiteY3" fmla="*/ 1823080 h 2158982"/>
                <a:gd name="connsiteX4" fmla="*/ 1765097 w 3928949"/>
                <a:gd name="connsiteY4" fmla="*/ 1331089 h 2158982"/>
                <a:gd name="connsiteX5" fmla="*/ 1357694 w 3928949"/>
                <a:gd name="connsiteY5" fmla="*/ 1352138 h 2158982"/>
                <a:gd name="connsiteX6" fmla="*/ 997042 w 3928949"/>
                <a:gd name="connsiteY6" fmla="*/ 1401250 h 2158982"/>
                <a:gd name="connsiteX7" fmla="*/ 649747 w 3928949"/>
                <a:gd name="connsiteY7" fmla="*/ 1485442 h 2158982"/>
                <a:gd name="connsiteX8" fmla="*/ 282415 w 3928949"/>
                <a:gd name="connsiteY8" fmla="*/ 1664460 h 2158982"/>
                <a:gd name="connsiteX9" fmla="*/ 335846 w 3928949"/>
                <a:gd name="connsiteY9" fmla="*/ 2081338 h 2158982"/>
                <a:gd name="connsiteX10" fmla="*/ 3884031 w 3928949"/>
                <a:gd name="connsiteY10" fmla="*/ 2158982 h 2158982"/>
                <a:gd name="connsiteX11" fmla="*/ 3862224 w 3928949"/>
                <a:gd name="connsiteY11" fmla="*/ 1485442 h 2158982"/>
                <a:gd name="connsiteX0" fmla="*/ 3862224 w 4025791"/>
                <a:gd name="connsiteY0" fmla="*/ 1485442 h 2158982"/>
                <a:gd name="connsiteX1" fmla="*/ 739615 w 4025791"/>
                <a:gd name="connsiteY1" fmla="*/ 22272 h 2158982"/>
                <a:gd name="connsiteX2" fmla="*/ 562333 w 4025791"/>
                <a:gd name="connsiteY2" fmla="*/ 339513 h 2158982"/>
                <a:gd name="connsiteX3" fmla="*/ 3744072 w 4025791"/>
                <a:gd name="connsiteY3" fmla="*/ 1823080 h 2158982"/>
                <a:gd name="connsiteX4" fmla="*/ 2212573 w 4025791"/>
                <a:gd name="connsiteY4" fmla="*/ 1303025 h 2158982"/>
                <a:gd name="connsiteX5" fmla="*/ 1765097 w 4025791"/>
                <a:gd name="connsiteY5" fmla="*/ 1331089 h 2158982"/>
                <a:gd name="connsiteX6" fmla="*/ 1357694 w 4025791"/>
                <a:gd name="connsiteY6" fmla="*/ 1352138 h 2158982"/>
                <a:gd name="connsiteX7" fmla="*/ 997042 w 4025791"/>
                <a:gd name="connsiteY7" fmla="*/ 1401250 h 2158982"/>
                <a:gd name="connsiteX8" fmla="*/ 649747 w 4025791"/>
                <a:gd name="connsiteY8" fmla="*/ 1485442 h 2158982"/>
                <a:gd name="connsiteX9" fmla="*/ 282415 w 4025791"/>
                <a:gd name="connsiteY9" fmla="*/ 1664460 h 2158982"/>
                <a:gd name="connsiteX10" fmla="*/ 335846 w 4025791"/>
                <a:gd name="connsiteY10" fmla="*/ 2081338 h 2158982"/>
                <a:gd name="connsiteX11" fmla="*/ 3884031 w 4025791"/>
                <a:gd name="connsiteY11" fmla="*/ 2158982 h 2158982"/>
                <a:gd name="connsiteX12" fmla="*/ 3862224 w 4025791"/>
                <a:gd name="connsiteY12" fmla="*/ 1485442 h 2158982"/>
                <a:gd name="connsiteX0" fmla="*/ 3862224 w 4092578"/>
                <a:gd name="connsiteY0" fmla="*/ 1485442 h 2158982"/>
                <a:gd name="connsiteX1" fmla="*/ 739615 w 4092578"/>
                <a:gd name="connsiteY1" fmla="*/ 22272 h 2158982"/>
                <a:gd name="connsiteX2" fmla="*/ 562333 w 4092578"/>
                <a:gd name="connsiteY2" fmla="*/ 339513 h 2158982"/>
                <a:gd name="connsiteX3" fmla="*/ 3744072 w 4092578"/>
                <a:gd name="connsiteY3" fmla="*/ 1823080 h 2158982"/>
                <a:gd name="connsiteX4" fmla="*/ 2633333 w 4092578"/>
                <a:gd name="connsiteY4" fmla="*/ 1401250 h 2158982"/>
                <a:gd name="connsiteX5" fmla="*/ 2212573 w 4092578"/>
                <a:gd name="connsiteY5" fmla="*/ 1303025 h 2158982"/>
                <a:gd name="connsiteX6" fmla="*/ 1765097 w 4092578"/>
                <a:gd name="connsiteY6" fmla="*/ 1331089 h 2158982"/>
                <a:gd name="connsiteX7" fmla="*/ 1357694 w 4092578"/>
                <a:gd name="connsiteY7" fmla="*/ 1352138 h 2158982"/>
                <a:gd name="connsiteX8" fmla="*/ 997042 w 4092578"/>
                <a:gd name="connsiteY8" fmla="*/ 1401250 h 2158982"/>
                <a:gd name="connsiteX9" fmla="*/ 649747 w 4092578"/>
                <a:gd name="connsiteY9" fmla="*/ 1485442 h 2158982"/>
                <a:gd name="connsiteX10" fmla="*/ 282415 w 4092578"/>
                <a:gd name="connsiteY10" fmla="*/ 1664460 h 2158982"/>
                <a:gd name="connsiteX11" fmla="*/ 335846 w 4092578"/>
                <a:gd name="connsiteY11" fmla="*/ 2081338 h 2158982"/>
                <a:gd name="connsiteX12" fmla="*/ 3884031 w 4092578"/>
                <a:gd name="connsiteY12" fmla="*/ 2158982 h 2158982"/>
                <a:gd name="connsiteX13" fmla="*/ 3862224 w 4092578"/>
                <a:gd name="connsiteY13" fmla="*/ 1485442 h 2158982"/>
                <a:gd name="connsiteX0" fmla="*/ 3862224 w 4092578"/>
                <a:gd name="connsiteY0" fmla="*/ 1485442 h 2158982"/>
                <a:gd name="connsiteX1" fmla="*/ 739615 w 4092578"/>
                <a:gd name="connsiteY1" fmla="*/ 22272 h 2158982"/>
                <a:gd name="connsiteX2" fmla="*/ 562333 w 4092578"/>
                <a:gd name="connsiteY2" fmla="*/ 339513 h 2158982"/>
                <a:gd name="connsiteX3" fmla="*/ 2720157 w 4092578"/>
                <a:gd name="connsiteY3" fmla="*/ 1008352 h 2158982"/>
                <a:gd name="connsiteX4" fmla="*/ 3744072 w 4092578"/>
                <a:gd name="connsiteY4" fmla="*/ 1823080 h 2158982"/>
                <a:gd name="connsiteX5" fmla="*/ 2633333 w 4092578"/>
                <a:gd name="connsiteY5" fmla="*/ 1401250 h 2158982"/>
                <a:gd name="connsiteX6" fmla="*/ 2212573 w 4092578"/>
                <a:gd name="connsiteY6" fmla="*/ 1303025 h 2158982"/>
                <a:gd name="connsiteX7" fmla="*/ 1765097 w 4092578"/>
                <a:gd name="connsiteY7" fmla="*/ 1331089 h 2158982"/>
                <a:gd name="connsiteX8" fmla="*/ 1357694 w 4092578"/>
                <a:gd name="connsiteY8" fmla="*/ 1352138 h 2158982"/>
                <a:gd name="connsiteX9" fmla="*/ 997042 w 4092578"/>
                <a:gd name="connsiteY9" fmla="*/ 1401250 h 2158982"/>
                <a:gd name="connsiteX10" fmla="*/ 649747 w 4092578"/>
                <a:gd name="connsiteY10" fmla="*/ 1485442 h 2158982"/>
                <a:gd name="connsiteX11" fmla="*/ 282415 w 4092578"/>
                <a:gd name="connsiteY11" fmla="*/ 1664460 h 2158982"/>
                <a:gd name="connsiteX12" fmla="*/ 335846 w 4092578"/>
                <a:gd name="connsiteY12" fmla="*/ 2081338 h 2158982"/>
                <a:gd name="connsiteX13" fmla="*/ 3884031 w 4092578"/>
                <a:gd name="connsiteY13" fmla="*/ 2158982 h 2158982"/>
                <a:gd name="connsiteX14" fmla="*/ 3862224 w 4092578"/>
                <a:gd name="connsiteY14" fmla="*/ 1485442 h 2158982"/>
                <a:gd name="connsiteX0" fmla="*/ 3862224 w 4092578"/>
                <a:gd name="connsiteY0" fmla="*/ 1485442 h 2158982"/>
                <a:gd name="connsiteX1" fmla="*/ 739615 w 4092578"/>
                <a:gd name="connsiteY1" fmla="*/ 22272 h 2158982"/>
                <a:gd name="connsiteX2" fmla="*/ 562333 w 4092578"/>
                <a:gd name="connsiteY2" fmla="*/ 339513 h 2158982"/>
                <a:gd name="connsiteX3" fmla="*/ 2252644 w 4092578"/>
                <a:gd name="connsiteY3" fmla="*/ 727710 h 2158982"/>
                <a:gd name="connsiteX4" fmla="*/ 2720157 w 4092578"/>
                <a:gd name="connsiteY4" fmla="*/ 1008352 h 2158982"/>
                <a:gd name="connsiteX5" fmla="*/ 3744072 w 4092578"/>
                <a:gd name="connsiteY5" fmla="*/ 1823080 h 2158982"/>
                <a:gd name="connsiteX6" fmla="*/ 2633333 w 4092578"/>
                <a:gd name="connsiteY6" fmla="*/ 1401250 h 2158982"/>
                <a:gd name="connsiteX7" fmla="*/ 2212573 w 4092578"/>
                <a:gd name="connsiteY7" fmla="*/ 1303025 h 2158982"/>
                <a:gd name="connsiteX8" fmla="*/ 1765097 w 4092578"/>
                <a:gd name="connsiteY8" fmla="*/ 1331089 h 2158982"/>
                <a:gd name="connsiteX9" fmla="*/ 1357694 w 4092578"/>
                <a:gd name="connsiteY9" fmla="*/ 1352138 h 2158982"/>
                <a:gd name="connsiteX10" fmla="*/ 997042 w 4092578"/>
                <a:gd name="connsiteY10" fmla="*/ 1401250 h 2158982"/>
                <a:gd name="connsiteX11" fmla="*/ 649747 w 4092578"/>
                <a:gd name="connsiteY11" fmla="*/ 1485442 h 2158982"/>
                <a:gd name="connsiteX12" fmla="*/ 282415 w 4092578"/>
                <a:gd name="connsiteY12" fmla="*/ 1664460 h 2158982"/>
                <a:gd name="connsiteX13" fmla="*/ 335846 w 4092578"/>
                <a:gd name="connsiteY13" fmla="*/ 2081338 h 2158982"/>
                <a:gd name="connsiteX14" fmla="*/ 3884031 w 4092578"/>
                <a:gd name="connsiteY14" fmla="*/ 2158982 h 2158982"/>
                <a:gd name="connsiteX15" fmla="*/ 3862224 w 4092578"/>
                <a:gd name="connsiteY15" fmla="*/ 1485442 h 2158982"/>
                <a:gd name="connsiteX0" fmla="*/ 3862224 w 4092578"/>
                <a:gd name="connsiteY0" fmla="*/ 1485442 h 2158982"/>
                <a:gd name="connsiteX1" fmla="*/ 739615 w 4092578"/>
                <a:gd name="connsiteY1" fmla="*/ 22272 h 2158982"/>
                <a:gd name="connsiteX2" fmla="*/ 562333 w 4092578"/>
                <a:gd name="connsiteY2" fmla="*/ 339513 h 2158982"/>
                <a:gd name="connsiteX3" fmla="*/ 1831883 w 4092578"/>
                <a:gd name="connsiteY3" fmla="*/ 580373 h 2158982"/>
                <a:gd name="connsiteX4" fmla="*/ 2252644 w 4092578"/>
                <a:gd name="connsiteY4" fmla="*/ 727710 h 2158982"/>
                <a:gd name="connsiteX5" fmla="*/ 2720157 w 4092578"/>
                <a:gd name="connsiteY5" fmla="*/ 1008352 h 2158982"/>
                <a:gd name="connsiteX6" fmla="*/ 3744072 w 4092578"/>
                <a:gd name="connsiteY6" fmla="*/ 1823080 h 2158982"/>
                <a:gd name="connsiteX7" fmla="*/ 2633333 w 4092578"/>
                <a:gd name="connsiteY7" fmla="*/ 1401250 h 2158982"/>
                <a:gd name="connsiteX8" fmla="*/ 2212573 w 4092578"/>
                <a:gd name="connsiteY8" fmla="*/ 1303025 h 2158982"/>
                <a:gd name="connsiteX9" fmla="*/ 1765097 w 4092578"/>
                <a:gd name="connsiteY9" fmla="*/ 1331089 h 2158982"/>
                <a:gd name="connsiteX10" fmla="*/ 1357694 w 4092578"/>
                <a:gd name="connsiteY10" fmla="*/ 1352138 h 2158982"/>
                <a:gd name="connsiteX11" fmla="*/ 997042 w 4092578"/>
                <a:gd name="connsiteY11" fmla="*/ 1401250 h 2158982"/>
                <a:gd name="connsiteX12" fmla="*/ 649747 w 4092578"/>
                <a:gd name="connsiteY12" fmla="*/ 1485442 h 2158982"/>
                <a:gd name="connsiteX13" fmla="*/ 282415 w 4092578"/>
                <a:gd name="connsiteY13" fmla="*/ 1664460 h 2158982"/>
                <a:gd name="connsiteX14" fmla="*/ 335846 w 4092578"/>
                <a:gd name="connsiteY14" fmla="*/ 2081338 h 2158982"/>
                <a:gd name="connsiteX15" fmla="*/ 3884031 w 4092578"/>
                <a:gd name="connsiteY15" fmla="*/ 2158982 h 2158982"/>
                <a:gd name="connsiteX16" fmla="*/ 3862224 w 4092578"/>
                <a:gd name="connsiteY16" fmla="*/ 1485442 h 2158982"/>
                <a:gd name="connsiteX0" fmla="*/ 3862224 w 4092578"/>
                <a:gd name="connsiteY0" fmla="*/ 1485442 h 2158982"/>
                <a:gd name="connsiteX1" fmla="*/ 739615 w 4092578"/>
                <a:gd name="connsiteY1" fmla="*/ 22272 h 2158982"/>
                <a:gd name="connsiteX2" fmla="*/ 562333 w 4092578"/>
                <a:gd name="connsiteY2" fmla="*/ 339513 h 2158982"/>
                <a:gd name="connsiteX3" fmla="*/ 1437837 w 4092578"/>
                <a:gd name="connsiteY3" fmla="*/ 454085 h 2158982"/>
                <a:gd name="connsiteX4" fmla="*/ 1831883 w 4092578"/>
                <a:gd name="connsiteY4" fmla="*/ 580373 h 2158982"/>
                <a:gd name="connsiteX5" fmla="*/ 2252644 w 4092578"/>
                <a:gd name="connsiteY5" fmla="*/ 727710 h 2158982"/>
                <a:gd name="connsiteX6" fmla="*/ 2720157 w 4092578"/>
                <a:gd name="connsiteY6" fmla="*/ 1008352 h 2158982"/>
                <a:gd name="connsiteX7" fmla="*/ 3744072 w 4092578"/>
                <a:gd name="connsiteY7" fmla="*/ 1823080 h 2158982"/>
                <a:gd name="connsiteX8" fmla="*/ 2633333 w 4092578"/>
                <a:gd name="connsiteY8" fmla="*/ 1401250 h 2158982"/>
                <a:gd name="connsiteX9" fmla="*/ 2212573 w 4092578"/>
                <a:gd name="connsiteY9" fmla="*/ 1303025 h 2158982"/>
                <a:gd name="connsiteX10" fmla="*/ 1765097 w 4092578"/>
                <a:gd name="connsiteY10" fmla="*/ 1331089 h 2158982"/>
                <a:gd name="connsiteX11" fmla="*/ 1357694 w 4092578"/>
                <a:gd name="connsiteY11" fmla="*/ 1352138 h 2158982"/>
                <a:gd name="connsiteX12" fmla="*/ 997042 w 4092578"/>
                <a:gd name="connsiteY12" fmla="*/ 1401250 h 2158982"/>
                <a:gd name="connsiteX13" fmla="*/ 649747 w 4092578"/>
                <a:gd name="connsiteY13" fmla="*/ 1485442 h 2158982"/>
                <a:gd name="connsiteX14" fmla="*/ 282415 w 4092578"/>
                <a:gd name="connsiteY14" fmla="*/ 1664460 h 2158982"/>
                <a:gd name="connsiteX15" fmla="*/ 335846 w 4092578"/>
                <a:gd name="connsiteY15" fmla="*/ 2081338 h 2158982"/>
                <a:gd name="connsiteX16" fmla="*/ 3884031 w 4092578"/>
                <a:gd name="connsiteY16" fmla="*/ 2158982 h 2158982"/>
                <a:gd name="connsiteX17" fmla="*/ 3862224 w 4092578"/>
                <a:gd name="connsiteY17" fmla="*/ 1485442 h 2158982"/>
                <a:gd name="connsiteX0" fmla="*/ 3862224 w 4092578"/>
                <a:gd name="connsiteY0" fmla="*/ 1485442 h 2158982"/>
                <a:gd name="connsiteX1" fmla="*/ 739615 w 4092578"/>
                <a:gd name="connsiteY1" fmla="*/ 22272 h 2158982"/>
                <a:gd name="connsiteX2" fmla="*/ 562333 w 4092578"/>
                <a:gd name="connsiteY2" fmla="*/ 339513 h 2158982"/>
                <a:gd name="connsiteX3" fmla="*/ 1043791 w 4092578"/>
                <a:gd name="connsiteY3" fmla="*/ 397956 h 2158982"/>
                <a:gd name="connsiteX4" fmla="*/ 1437837 w 4092578"/>
                <a:gd name="connsiteY4" fmla="*/ 454085 h 2158982"/>
                <a:gd name="connsiteX5" fmla="*/ 1831883 w 4092578"/>
                <a:gd name="connsiteY5" fmla="*/ 580373 h 2158982"/>
                <a:gd name="connsiteX6" fmla="*/ 2252644 w 4092578"/>
                <a:gd name="connsiteY6" fmla="*/ 727710 h 2158982"/>
                <a:gd name="connsiteX7" fmla="*/ 2720157 w 4092578"/>
                <a:gd name="connsiteY7" fmla="*/ 1008352 h 2158982"/>
                <a:gd name="connsiteX8" fmla="*/ 3744072 w 4092578"/>
                <a:gd name="connsiteY8" fmla="*/ 1823080 h 2158982"/>
                <a:gd name="connsiteX9" fmla="*/ 2633333 w 4092578"/>
                <a:gd name="connsiteY9" fmla="*/ 1401250 h 2158982"/>
                <a:gd name="connsiteX10" fmla="*/ 2212573 w 4092578"/>
                <a:gd name="connsiteY10" fmla="*/ 1303025 h 2158982"/>
                <a:gd name="connsiteX11" fmla="*/ 1765097 w 4092578"/>
                <a:gd name="connsiteY11" fmla="*/ 1331089 h 2158982"/>
                <a:gd name="connsiteX12" fmla="*/ 1357694 w 4092578"/>
                <a:gd name="connsiteY12" fmla="*/ 1352138 h 2158982"/>
                <a:gd name="connsiteX13" fmla="*/ 997042 w 4092578"/>
                <a:gd name="connsiteY13" fmla="*/ 1401250 h 2158982"/>
                <a:gd name="connsiteX14" fmla="*/ 649747 w 4092578"/>
                <a:gd name="connsiteY14" fmla="*/ 1485442 h 2158982"/>
                <a:gd name="connsiteX15" fmla="*/ 282415 w 4092578"/>
                <a:gd name="connsiteY15" fmla="*/ 1664460 h 2158982"/>
                <a:gd name="connsiteX16" fmla="*/ 335846 w 4092578"/>
                <a:gd name="connsiteY16" fmla="*/ 2081338 h 2158982"/>
                <a:gd name="connsiteX17" fmla="*/ 3884031 w 4092578"/>
                <a:gd name="connsiteY17" fmla="*/ 2158982 h 2158982"/>
                <a:gd name="connsiteX18" fmla="*/ 3862224 w 4092578"/>
                <a:gd name="connsiteY18" fmla="*/ 1485442 h 2158982"/>
                <a:gd name="connsiteX0" fmla="*/ 3862224 w 4092578"/>
                <a:gd name="connsiteY0" fmla="*/ 1485442 h 2158982"/>
                <a:gd name="connsiteX1" fmla="*/ 739615 w 4092578"/>
                <a:gd name="connsiteY1" fmla="*/ 22272 h 2158982"/>
                <a:gd name="connsiteX2" fmla="*/ 562333 w 4092578"/>
                <a:gd name="connsiteY2" fmla="*/ 339513 h 2158982"/>
                <a:gd name="connsiteX3" fmla="*/ 736569 w 4092578"/>
                <a:gd name="connsiteY3" fmla="*/ 383924 h 2158982"/>
                <a:gd name="connsiteX4" fmla="*/ 1043791 w 4092578"/>
                <a:gd name="connsiteY4" fmla="*/ 397956 h 2158982"/>
                <a:gd name="connsiteX5" fmla="*/ 1437837 w 4092578"/>
                <a:gd name="connsiteY5" fmla="*/ 454085 h 2158982"/>
                <a:gd name="connsiteX6" fmla="*/ 1831883 w 4092578"/>
                <a:gd name="connsiteY6" fmla="*/ 580373 h 2158982"/>
                <a:gd name="connsiteX7" fmla="*/ 2252644 w 4092578"/>
                <a:gd name="connsiteY7" fmla="*/ 727710 h 2158982"/>
                <a:gd name="connsiteX8" fmla="*/ 2720157 w 4092578"/>
                <a:gd name="connsiteY8" fmla="*/ 1008352 h 2158982"/>
                <a:gd name="connsiteX9" fmla="*/ 3744072 w 4092578"/>
                <a:gd name="connsiteY9" fmla="*/ 1823080 h 2158982"/>
                <a:gd name="connsiteX10" fmla="*/ 2633333 w 4092578"/>
                <a:gd name="connsiteY10" fmla="*/ 1401250 h 2158982"/>
                <a:gd name="connsiteX11" fmla="*/ 2212573 w 4092578"/>
                <a:gd name="connsiteY11" fmla="*/ 1303025 h 2158982"/>
                <a:gd name="connsiteX12" fmla="*/ 1765097 w 4092578"/>
                <a:gd name="connsiteY12" fmla="*/ 1331089 h 2158982"/>
                <a:gd name="connsiteX13" fmla="*/ 1357694 w 4092578"/>
                <a:gd name="connsiteY13" fmla="*/ 1352138 h 2158982"/>
                <a:gd name="connsiteX14" fmla="*/ 997042 w 4092578"/>
                <a:gd name="connsiteY14" fmla="*/ 1401250 h 2158982"/>
                <a:gd name="connsiteX15" fmla="*/ 649747 w 4092578"/>
                <a:gd name="connsiteY15" fmla="*/ 1485442 h 2158982"/>
                <a:gd name="connsiteX16" fmla="*/ 282415 w 4092578"/>
                <a:gd name="connsiteY16" fmla="*/ 1664460 h 2158982"/>
                <a:gd name="connsiteX17" fmla="*/ 335846 w 4092578"/>
                <a:gd name="connsiteY17" fmla="*/ 2081338 h 2158982"/>
                <a:gd name="connsiteX18" fmla="*/ 3884031 w 4092578"/>
                <a:gd name="connsiteY18" fmla="*/ 2158982 h 2158982"/>
                <a:gd name="connsiteX19" fmla="*/ 3862224 w 4092578"/>
                <a:gd name="connsiteY19" fmla="*/ 1485442 h 2158982"/>
                <a:gd name="connsiteX0" fmla="*/ 3862224 w 4092578"/>
                <a:gd name="connsiteY0" fmla="*/ 1485442 h 2158982"/>
                <a:gd name="connsiteX1" fmla="*/ 739615 w 4092578"/>
                <a:gd name="connsiteY1" fmla="*/ 22272 h 2158982"/>
                <a:gd name="connsiteX2" fmla="*/ 562333 w 4092578"/>
                <a:gd name="connsiteY2" fmla="*/ 339513 h 2158982"/>
                <a:gd name="connsiteX3" fmla="*/ 736569 w 4092578"/>
                <a:gd name="connsiteY3" fmla="*/ 383924 h 2158982"/>
                <a:gd name="connsiteX4" fmla="*/ 1043791 w 4092578"/>
                <a:gd name="connsiteY4" fmla="*/ 397956 h 2158982"/>
                <a:gd name="connsiteX5" fmla="*/ 1437837 w 4092578"/>
                <a:gd name="connsiteY5" fmla="*/ 454085 h 2158982"/>
                <a:gd name="connsiteX6" fmla="*/ 1831883 w 4092578"/>
                <a:gd name="connsiteY6" fmla="*/ 580373 h 2158982"/>
                <a:gd name="connsiteX7" fmla="*/ 2252644 w 4092578"/>
                <a:gd name="connsiteY7" fmla="*/ 727710 h 2158982"/>
                <a:gd name="connsiteX8" fmla="*/ 2720157 w 4092578"/>
                <a:gd name="connsiteY8" fmla="*/ 1008352 h 2158982"/>
                <a:gd name="connsiteX9" fmla="*/ 3744072 w 4092578"/>
                <a:gd name="connsiteY9" fmla="*/ 1823080 h 2158982"/>
                <a:gd name="connsiteX10" fmla="*/ 2633333 w 4092578"/>
                <a:gd name="connsiteY10" fmla="*/ 1401250 h 2158982"/>
                <a:gd name="connsiteX11" fmla="*/ 2212573 w 4092578"/>
                <a:gd name="connsiteY11" fmla="*/ 1303025 h 2158982"/>
                <a:gd name="connsiteX12" fmla="*/ 1765097 w 4092578"/>
                <a:gd name="connsiteY12" fmla="*/ 1331089 h 2158982"/>
                <a:gd name="connsiteX13" fmla="*/ 1357694 w 4092578"/>
                <a:gd name="connsiteY13" fmla="*/ 1352138 h 2158982"/>
                <a:gd name="connsiteX14" fmla="*/ 997042 w 4092578"/>
                <a:gd name="connsiteY14" fmla="*/ 1401250 h 2158982"/>
                <a:gd name="connsiteX15" fmla="*/ 649747 w 4092578"/>
                <a:gd name="connsiteY15" fmla="*/ 1485442 h 2158982"/>
                <a:gd name="connsiteX16" fmla="*/ 282415 w 4092578"/>
                <a:gd name="connsiteY16" fmla="*/ 1673815 h 2158982"/>
                <a:gd name="connsiteX17" fmla="*/ 335846 w 4092578"/>
                <a:gd name="connsiteY17" fmla="*/ 2081338 h 2158982"/>
                <a:gd name="connsiteX18" fmla="*/ 3884031 w 4092578"/>
                <a:gd name="connsiteY18" fmla="*/ 2158982 h 2158982"/>
                <a:gd name="connsiteX19" fmla="*/ 3862224 w 4092578"/>
                <a:gd name="connsiteY19" fmla="*/ 1485442 h 2158982"/>
                <a:gd name="connsiteX0" fmla="*/ 3862224 w 4092578"/>
                <a:gd name="connsiteY0" fmla="*/ 1485442 h 2158982"/>
                <a:gd name="connsiteX1" fmla="*/ 739615 w 4092578"/>
                <a:gd name="connsiteY1" fmla="*/ 22272 h 2158982"/>
                <a:gd name="connsiteX2" fmla="*/ 562333 w 4092578"/>
                <a:gd name="connsiteY2" fmla="*/ 339513 h 2158982"/>
                <a:gd name="connsiteX3" fmla="*/ 736569 w 4092578"/>
                <a:gd name="connsiteY3" fmla="*/ 383924 h 2158982"/>
                <a:gd name="connsiteX4" fmla="*/ 1043791 w 4092578"/>
                <a:gd name="connsiteY4" fmla="*/ 397956 h 2158982"/>
                <a:gd name="connsiteX5" fmla="*/ 1437837 w 4092578"/>
                <a:gd name="connsiteY5" fmla="*/ 454085 h 2158982"/>
                <a:gd name="connsiteX6" fmla="*/ 1831883 w 4092578"/>
                <a:gd name="connsiteY6" fmla="*/ 580373 h 2158982"/>
                <a:gd name="connsiteX7" fmla="*/ 2252644 w 4092578"/>
                <a:gd name="connsiteY7" fmla="*/ 727710 h 2158982"/>
                <a:gd name="connsiteX8" fmla="*/ 2720157 w 4092578"/>
                <a:gd name="connsiteY8" fmla="*/ 1008352 h 2158982"/>
                <a:gd name="connsiteX9" fmla="*/ 3744072 w 4092578"/>
                <a:gd name="connsiteY9" fmla="*/ 1823080 h 2158982"/>
                <a:gd name="connsiteX10" fmla="*/ 2633333 w 4092578"/>
                <a:gd name="connsiteY10" fmla="*/ 1401250 h 2158982"/>
                <a:gd name="connsiteX11" fmla="*/ 2212573 w 4092578"/>
                <a:gd name="connsiteY11" fmla="*/ 1303025 h 2158982"/>
                <a:gd name="connsiteX12" fmla="*/ 1765097 w 4092578"/>
                <a:gd name="connsiteY12" fmla="*/ 1331089 h 2158982"/>
                <a:gd name="connsiteX13" fmla="*/ 1357694 w 4092578"/>
                <a:gd name="connsiteY13" fmla="*/ 1352138 h 2158982"/>
                <a:gd name="connsiteX14" fmla="*/ 997042 w 4092578"/>
                <a:gd name="connsiteY14" fmla="*/ 1401250 h 2158982"/>
                <a:gd name="connsiteX15" fmla="*/ 578507 w 4092578"/>
                <a:gd name="connsiteY15" fmla="*/ 1508829 h 2158982"/>
                <a:gd name="connsiteX16" fmla="*/ 282415 w 4092578"/>
                <a:gd name="connsiteY16" fmla="*/ 1673815 h 2158982"/>
                <a:gd name="connsiteX17" fmla="*/ 335846 w 4092578"/>
                <a:gd name="connsiteY17" fmla="*/ 2081338 h 2158982"/>
                <a:gd name="connsiteX18" fmla="*/ 3884031 w 4092578"/>
                <a:gd name="connsiteY18" fmla="*/ 2158982 h 2158982"/>
                <a:gd name="connsiteX19" fmla="*/ 3862224 w 4092578"/>
                <a:gd name="connsiteY19" fmla="*/ 1485442 h 2158982"/>
                <a:gd name="connsiteX0" fmla="*/ 3862224 w 4092578"/>
                <a:gd name="connsiteY0" fmla="*/ 1485442 h 2158982"/>
                <a:gd name="connsiteX1" fmla="*/ 739615 w 4092578"/>
                <a:gd name="connsiteY1" fmla="*/ 22272 h 2158982"/>
                <a:gd name="connsiteX2" fmla="*/ 562333 w 4092578"/>
                <a:gd name="connsiteY2" fmla="*/ 339513 h 2158982"/>
                <a:gd name="connsiteX3" fmla="*/ 736569 w 4092578"/>
                <a:gd name="connsiteY3" fmla="*/ 383924 h 2158982"/>
                <a:gd name="connsiteX4" fmla="*/ 1043791 w 4092578"/>
                <a:gd name="connsiteY4" fmla="*/ 397956 h 2158982"/>
                <a:gd name="connsiteX5" fmla="*/ 1437837 w 4092578"/>
                <a:gd name="connsiteY5" fmla="*/ 454085 h 2158982"/>
                <a:gd name="connsiteX6" fmla="*/ 1831883 w 4092578"/>
                <a:gd name="connsiteY6" fmla="*/ 580373 h 2158982"/>
                <a:gd name="connsiteX7" fmla="*/ 2252644 w 4092578"/>
                <a:gd name="connsiteY7" fmla="*/ 727710 h 2158982"/>
                <a:gd name="connsiteX8" fmla="*/ 2720157 w 4092578"/>
                <a:gd name="connsiteY8" fmla="*/ 1008352 h 2158982"/>
                <a:gd name="connsiteX9" fmla="*/ 3744072 w 4092578"/>
                <a:gd name="connsiteY9" fmla="*/ 1823080 h 2158982"/>
                <a:gd name="connsiteX10" fmla="*/ 2633333 w 4092578"/>
                <a:gd name="connsiteY10" fmla="*/ 1401250 h 2158982"/>
                <a:gd name="connsiteX11" fmla="*/ 2212573 w 4092578"/>
                <a:gd name="connsiteY11" fmla="*/ 1303025 h 2158982"/>
                <a:gd name="connsiteX12" fmla="*/ 1765097 w 4092578"/>
                <a:gd name="connsiteY12" fmla="*/ 1331089 h 2158982"/>
                <a:gd name="connsiteX13" fmla="*/ 1357694 w 4092578"/>
                <a:gd name="connsiteY13" fmla="*/ 1352138 h 2158982"/>
                <a:gd name="connsiteX14" fmla="*/ 997042 w 4092578"/>
                <a:gd name="connsiteY14" fmla="*/ 1401250 h 2158982"/>
                <a:gd name="connsiteX15" fmla="*/ 578507 w 4092578"/>
                <a:gd name="connsiteY15" fmla="*/ 1508829 h 2158982"/>
                <a:gd name="connsiteX16" fmla="*/ 282415 w 4092578"/>
                <a:gd name="connsiteY16" fmla="*/ 1673815 h 2158982"/>
                <a:gd name="connsiteX17" fmla="*/ 335846 w 4092578"/>
                <a:gd name="connsiteY17" fmla="*/ 2081338 h 2158982"/>
                <a:gd name="connsiteX18" fmla="*/ 3884031 w 4092578"/>
                <a:gd name="connsiteY18" fmla="*/ 2158982 h 2158982"/>
                <a:gd name="connsiteX19" fmla="*/ 3862224 w 4092578"/>
                <a:gd name="connsiteY19" fmla="*/ 1485442 h 2158982"/>
                <a:gd name="connsiteX0" fmla="*/ 3862224 w 4092578"/>
                <a:gd name="connsiteY0" fmla="*/ 1485442 h 2158982"/>
                <a:gd name="connsiteX1" fmla="*/ 739615 w 4092578"/>
                <a:gd name="connsiteY1" fmla="*/ 22272 h 2158982"/>
                <a:gd name="connsiteX2" fmla="*/ 562333 w 4092578"/>
                <a:gd name="connsiteY2" fmla="*/ 339513 h 2158982"/>
                <a:gd name="connsiteX3" fmla="*/ 736569 w 4092578"/>
                <a:gd name="connsiteY3" fmla="*/ 383924 h 2158982"/>
                <a:gd name="connsiteX4" fmla="*/ 1043791 w 4092578"/>
                <a:gd name="connsiteY4" fmla="*/ 397956 h 2158982"/>
                <a:gd name="connsiteX5" fmla="*/ 1437837 w 4092578"/>
                <a:gd name="connsiteY5" fmla="*/ 454085 h 2158982"/>
                <a:gd name="connsiteX6" fmla="*/ 1831883 w 4092578"/>
                <a:gd name="connsiteY6" fmla="*/ 580373 h 2158982"/>
                <a:gd name="connsiteX7" fmla="*/ 2252644 w 4092578"/>
                <a:gd name="connsiteY7" fmla="*/ 727710 h 2158982"/>
                <a:gd name="connsiteX8" fmla="*/ 2720157 w 4092578"/>
                <a:gd name="connsiteY8" fmla="*/ 1008352 h 2158982"/>
                <a:gd name="connsiteX9" fmla="*/ 3744072 w 4092578"/>
                <a:gd name="connsiteY9" fmla="*/ 1823080 h 2158982"/>
                <a:gd name="connsiteX10" fmla="*/ 2633333 w 4092578"/>
                <a:gd name="connsiteY10" fmla="*/ 1401250 h 2158982"/>
                <a:gd name="connsiteX11" fmla="*/ 2212573 w 4092578"/>
                <a:gd name="connsiteY11" fmla="*/ 1303025 h 2158982"/>
                <a:gd name="connsiteX12" fmla="*/ 1765097 w 4092578"/>
                <a:gd name="connsiteY12" fmla="*/ 1331089 h 2158982"/>
                <a:gd name="connsiteX13" fmla="*/ 1357694 w 4092578"/>
                <a:gd name="connsiteY13" fmla="*/ 1352138 h 2158982"/>
                <a:gd name="connsiteX14" fmla="*/ 997042 w 4092578"/>
                <a:gd name="connsiteY14" fmla="*/ 1401250 h 2158982"/>
                <a:gd name="connsiteX15" fmla="*/ 578507 w 4092578"/>
                <a:gd name="connsiteY15" fmla="*/ 1508829 h 2158982"/>
                <a:gd name="connsiteX16" fmla="*/ 282415 w 4092578"/>
                <a:gd name="connsiteY16" fmla="*/ 1673815 h 2158982"/>
                <a:gd name="connsiteX17" fmla="*/ 335846 w 4092578"/>
                <a:gd name="connsiteY17" fmla="*/ 2081338 h 2158982"/>
                <a:gd name="connsiteX18" fmla="*/ 3884031 w 4092578"/>
                <a:gd name="connsiteY18" fmla="*/ 2158982 h 2158982"/>
                <a:gd name="connsiteX19" fmla="*/ 3862224 w 4092578"/>
                <a:gd name="connsiteY19" fmla="*/ 1485442 h 2158982"/>
                <a:gd name="connsiteX0" fmla="*/ 3862224 w 4092578"/>
                <a:gd name="connsiteY0" fmla="*/ 1485442 h 2158982"/>
                <a:gd name="connsiteX1" fmla="*/ 739615 w 4092578"/>
                <a:gd name="connsiteY1" fmla="*/ 22272 h 2158982"/>
                <a:gd name="connsiteX2" fmla="*/ 562333 w 4092578"/>
                <a:gd name="connsiteY2" fmla="*/ 339513 h 2158982"/>
                <a:gd name="connsiteX3" fmla="*/ 736569 w 4092578"/>
                <a:gd name="connsiteY3" fmla="*/ 383924 h 2158982"/>
                <a:gd name="connsiteX4" fmla="*/ 1043791 w 4092578"/>
                <a:gd name="connsiteY4" fmla="*/ 397956 h 2158982"/>
                <a:gd name="connsiteX5" fmla="*/ 1437837 w 4092578"/>
                <a:gd name="connsiteY5" fmla="*/ 454085 h 2158982"/>
                <a:gd name="connsiteX6" fmla="*/ 1831883 w 4092578"/>
                <a:gd name="connsiteY6" fmla="*/ 580373 h 2158982"/>
                <a:gd name="connsiteX7" fmla="*/ 2252644 w 4092578"/>
                <a:gd name="connsiteY7" fmla="*/ 727710 h 2158982"/>
                <a:gd name="connsiteX8" fmla="*/ 2720157 w 4092578"/>
                <a:gd name="connsiteY8" fmla="*/ 1008352 h 2158982"/>
                <a:gd name="connsiteX9" fmla="*/ 3744072 w 4092578"/>
                <a:gd name="connsiteY9" fmla="*/ 1823080 h 2158982"/>
                <a:gd name="connsiteX10" fmla="*/ 2633333 w 4092578"/>
                <a:gd name="connsiteY10" fmla="*/ 1401250 h 2158982"/>
                <a:gd name="connsiteX11" fmla="*/ 2212573 w 4092578"/>
                <a:gd name="connsiteY11" fmla="*/ 1303025 h 2158982"/>
                <a:gd name="connsiteX12" fmla="*/ 1765097 w 4092578"/>
                <a:gd name="connsiteY12" fmla="*/ 1331089 h 2158982"/>
                <a:gd name="connsiteX13" fmla="*/ 1357694 w 4092578"/>
                <a:gd name="connsiteY13" fmla="*/ 1352138 h 2158982"/>
                <a:gd name="connsiteX14" fmla="*/ 997042 w 4092578"/>
                <a:gd name="connsiteY14" fmla="*/ 1401250 h 2158982"/>
                <a:gd name="connsiteX15" fmla="*/ 578507 w 4092578"/>
                <a:gd name="connsiteY15" fmla="*/ 1508829 h 2158982"/>
                <a:gd name="connsiteX16" fmla="*/ 282415 w 4092578"/>
                <a:gd name="connsiteY16" fmla="*/ 1673815 h 2158982"/>
                <a:gd name="connsiteX17" fmla="*/ 335846 w 4092578"/>
                <a:gd name="connsiteY17" fmla="*/ 2081338 h 2158982"/>
                <a:gd name="connsiteX18" fmla="*/ 3884031 w 4092578"/>
                <a:gd name="connsiteY18" fmla="*/ 2158982 h 2158982"/>
                <a:gd name="connsiteX19" fmla="*/ 3862224 w 4092578"/>
                <a:gd name="connsiteY19" fmla="*/ 1485442 h 2158982"/>
                <a:gd name="connsiteX0" fmla="*/ 3862224 w 4092578"/>
                <a:gd name="connsiteY0" fmla="*/ 1485442 h 2158982"/>
                <a:gd name="connsiteX1" fmla="*/ 739615 w 4092578"/>
                <a:gd name="connsiteY1" fmla="*/ 22272 h 2158982"/>
                <a:gd name="connsiteX2" fmla="*/ 562333 w 4092578"/>
                <a:gd name="connsiteY2" fmla="*/ 339513 h 2158982"/>
                <a:gd name="connsiteX3" fmla="*/ 736569 w 4092578"/>
                <a:gd name="connsiteY3" fmla="*/ 383924 h 2158982"/>
                <a:gd name="connsiteX4" fmla="*/ 1043791 w 4092578"/>
                <a:gd name="connsiteY4" fmla="*/ 397956 h 2158982"/>
                <a:gd name="connsiteX5" fmla="*/ 1437837 w 4092578"/>
                <a:gd name="connsiteY5" fmla="*/ 454085 h 2158982"/>
                <a:gd name="connsiteX6" fmla="*/ 1831883 w 4092578"/>
                <a:gd name="connsiteY6" fmla="*/ 580373 h 2158982"/>
                <a:gd name="connsiteX7" fmla="*/ 2252644 w 4092578"/>
                <a:gd name="connsiteY7" fmla="*/ 727710 h 2158982"/>
                <a:gd name="connsiteX8" fmla="*/ 2720157 w 4092578"/>
                <a:gd name="connsiteY8" fmla="*/ 1008352 h 2158982"/>
                <a:gd name="connsiteX9" fmla="*/ 3744072 w 4092578"/>
                <a:gd name="connsiteY9" fmla="*/ 1823080 h 2158982"/>
                <a:gd name="connsiteX10" fmla="*/ 2633333 w 4092578"/>
                <a:gd name="connsiteY10" fmla="*/ 1401250 h 2158982"/>
                <a:gd name="connsiteX11" fmla="*/ 2212573 w 4092578"/>
                <a:gd name="connsiteY11" fmla="*/ 1303025 h 2158982"/>
                <a:gd name="connsiteX12" fmla="*/ 1765097 w 4092578"/>
                <a:gd name="connsiteY12" fmla="*/ 1331089 h 2158982"/>
                <a:gd name="connsiteX13" fmla="*/ 1357694 w 4092578"/>
                <a:gd name="connsiteY13" fmla="*/ 1352138 h 2158982"/>
                <a:gd name="connsiteX14" fmla="*/ 997042 w 4092578"/>
                <a:gd name="connsiteY14" fmla="*/ 1401250 h 2158982"/>
                <a:gd name="connsiteX15" fmla="*/ 685367 w 4092578"/>
                <a:gd name="connsiteY15" fmla="*/ 1438669 h 2158982"/>
                <a:gd name="connsiteX16" fmla="*/ 282415 w 4092578"/>
                <a:gd name="connsiteY16" fmla="*/ 1673815 h 2158982"/>
                <a:gd name="connsiteX17" fmla="*/ 335846 w 4092578"/>
                <a:gd name="connsiteY17" fmla="*/ 2081338 h 2158982"/>
                <a:gd name="connsiteX18" fmla="*/ 3884031 w 4092578"/>
                <a:gd name="connsiteY18" fmla="*/ 2158982 h 2158982"/>
                <a:gd name="connsiteX19" fmla="*/ 3862224 w 4092578"/>
                <a:gd name="connsiteY19" fmla="*/ 1485442 h 2158982"/>
                <a:gd name="connsiteX0" fmla="*/ 3862224 w 4092578"/>
                <a:gd name="connsiteY0" fmla="*/ 1485442 h 2158982"/>
                <a:gd name="connsiteX1" fmla="*/ 739615 w 4092578"/>
                <a:gd name="connsiteY1" fmla="*/ 22272 h 2158982"/>
                <a:gd name="connsiteX2" fmla="*/ 562333 w 4092578"/>
                <a:gd name="connsiteY2" fmla="*/ 339513 h 2158982"/>
                <a:gd name="connsiteX3" fmla="*/ 736569 w 4092578"/>
                <a:gd name="connsiteY3" fmla="*/ 383924 h 2158982"/>
                <a:gd name="connsiteX4" fmla="*/ 1043791 w 4092578"/>
                <a:gd name="connsiteY4" fmla="*/ 397956 h 2158982"/>
                <a:gd name="connsiteX5" fmla="*/ 1437837 w 4092578"/>
                <a:gd name="connsiteY5" fmla="*/ 454085 h 2158982"/>
                <a:gd name="connsiteX6" fmla="*/ 1831883 w 4092578"/>
                <a:gd name="connsiteY6" fmla="*/ 580373 h 2158982"/>
                <a:gd name="connsiteX7" fmla="*/ 2252644 w 4092578"/>
                <a:gd name="connsiteY7" fmla="*/ 727710 h 2158982"/>
                <a:gd name="connsiteX8" fmla="*/ 2720157 w 4092578"/>
                <a:gd name="connsiteY8" fmla="*/ 1008352 h 2158982"/>
                <a:gd name="connsiteX9" fmla="*/ 3744072 w 4092578"/>
                <a:gd name="connsiteY9" fmla="*/ 1823080 h 2158982"/>
                <a:gd name="connsiteX10" fmla="*/ 2633333 w 4092578"/>
                <a:gd name="connsiteY10" fmla="*/ 1401250 h 2158982"/>
                <a:gd name="connsiteX11" fmla="*/ 2212573 w 4092578"/>
                <a:gd name="connsiteY11" fmla="*/ 1303025 h 2158982"/>
                <a:gd name="connsiteX12" fmla="*/ 1765097 w 4092578"/>
                <a:gd name="connsiteY12" fmla="*/ 1331089 h 2158982"/>
                <a:gd name="connsiteX13" fmla="*/ 1357694 w 4092578"/>
                <a:gd name="connsiteY13" fmla="*/ 1352138 h 2158982"/>
                <a:gd name="connsiteX14" fmla="*/ 997042 w 4092578"/>
                <a:gd name="connsiteY14" fmla="*/ 1401250 h 2158982"/>
                <a:gd name="connsiteX15" fmla="*/ 685367 w 4092578"/>
                <a:gd name="connsiteY15" fmla="*/ 1438669 h 2158982"/>
                <a:gd name="connsiteX16" fmla="*/ 282415 w 4092578"/>
                <a:gd name="connsiteY16" fmla="*/ 1673815 h 2158982"/>
                <a:gd name="connsiteX17" fmla="*/ 335846 w 4092578"/>
                <a:gd name="connsiteY17" fmla="*/ 2081338 h 2158982"/>
                <a:gd name="connsiteX18" fmla="*/ 3884031 w 4092578"/>
                <a:gd name="connsiteY18" fmla="*/ 2158982 h 2158982"/>
                <a:gd name="connsiteX19" fmla="*/ 3862224 w 4092578"/>
                <a:gd name="connsiteY19" fmla="*/ 1485442 h 2158982"/>
                <a:gd name="connsiteX0" fmla="*/ 3808794 w 4039148"/>
                <a:gd name="connsiteY0" fmla="*/ 1485442 h 2158982"/>
                <a:gd name="connsiteX1" fmla="*/ 686185 w 4039148"/>
                <a:gd name="connsiteY1" fmla="*/ 22272 h 2158982"/>
                <a:gd name="connsiteX2" fmla="*/ 508903 w 4039148"/>
                <a:gd name="connsiteY2" fmla="*/ 339513 h 2158982"/>
                <a:gd name="connsiteX3" fmla="*/ 683139 w 4039148"/>
                <a:gd name="connsiteY3" fmla="*/ 383924 h 2158982"/>
                <a:gd name="connsiteX4" fmla="*/ 990361 w 4039148"/>
                <a:gd name="connsiteY4" fmla="*/ 397956 h 2158982"/>
                <a:gd name="connsiteX5" fmla="*/ 1384407 w 4039148"/>
                <a:gd name="connsiteY5" fmla="*/ 454085 h 2158982"/>
                <a:gd name="connsiteX6" fmla="*/ 1778453 w 4039148"/>
                <a:gd name="connsiteY6" fmla="*/ 580373 h 2158982"/>
                <a:gd name="connsiteX7" fmla="*/ 2199214 w 4039148"/>
                <a:gd name="connsiteY7" fmla="*/ 727710 h 2158982"/>
                <a:gd name="connsiteX8" fmla="*/ 2666727 w 4039148"/>
                <a:gd name="connsiteY8" fmla="*/ 1008352 h 2158982"/>
                <a:gd name="connsiteX9" fmla="*/ 3690642 w 4039148"/>
                <a:gd name="connsiteY9" fmla="*/ 1823080 h 2158982"/>
                <a:gd name="connsiteX10" fmla="*/ 2579903 w 4039148"/>
                <a:gd name="connsiteY10" fmla="*/ 1401250 h 2158982"/>
                <a:gd name="connsiteX11" fmla="*/ 2159143 w 4039148"/>
                <a:gd name="connsiteY11" fmla="*/ 1303025 h 2158982"/>
                <a:gd name="connsiteX12" fmla="*/ 1711667 w 4039148"/>
                <a:gd name="connsiteY12" fmla="*/ 1331089 h 2158982"/>
                <a:gd name="connsiteX13" fmla="*/ 1304264 w 4039148"/>
                <a:gd name="connsiteY13" fmla="*/ 1352138 h 2158982"/>
                <a:gd name="connsiteX14" fmla="*/ 943612 w 4039148"/>
                <a:gd name="connsiteY14" fmla="*/ 1401250 h 2158982"/>
                <a:gd name="connsiteX15" fmla="*/ 631937 w 4039148"/>
                <a:gd name="connsiteY15" fmla="*/ 1438669 h 2158982"/>
                <a:gd name="connsiteX16" fmla="*/ 282415 w 4039148"/>
                <a:gd name="connsiteY16" fmla="*/ 1669138 h 2158982"/>
                <a:gd name="connsiteX17" fmla="*/ 282416 w 4039148"/>
                <a:gd name="connsiteY17" fmla="*/ 2081338 h 2158982"/>
                <a:gd name="connsiteX18" fmla="*/ 3830601 w 4039148"/>
                <a:gd name="connsiteY18" fmla="*/ 2158982 h 2158982"/>
                <a:gd name="connsiteX19" fmla="*/ 3808794 w 4039148"/>
                <a:gd name="connsiteY19" fmla="*/ 1485442 h 2158982"/>
                <a:gd name="connsiteX0" fmla="*/ 3808794 w 4039148"/>
                <a:gd name="connsiteY0" fmla="*/ 1485442 h 2158982"/>
                <a:gd name="connsiteX1" fmla="*/ 686185 w 4039148"/>
                <a:gd name="connsiteY1" fmla="*/ 22272 h 2158982"/>
                <a:gd name="connsiteX2" fmla="*/ 508903 w 4039148"/>
                <a:gd name="connsiteY2" fmla="*/ 339513 h 2158982"/>
                <a:gd name="connsiteX3" fmla="*/ 683139 w 4039148"/>
                <a:gd name="connsiteY3" fmla="*/ 383924 h 2158982"/>
                <a:gd name="connsiteX4" fmla="*/ 990361 w 4039148"/>
                <a:gd name="connsiteY4" fmla="*/ 397956 h 2158982"/>
                <a:gd name="connsiteX5" fmla="*/ 1384407 w 4039148"/>
                <a:gd name="connsiteY5" fmla="*/ 454085 h 2158982"/>
                <a:gd name="connsiteX6" fmla="*/ 1778453 w 4039148"/>
                <a:gd name="connsiteY6" fmla="*/ 580373 h 2158982"/>
                <a:gd name="connsiteX7" fmla="*/ 2199214 w 4039148"/>
                <a:gd name="connsiteY7" fmla="*/ 727710 h 2158982"/>
                <a:gd name="connsiteX8" fmla="*/ 2666727 w 4039148"/>
                <a:gd name="connsiteY8" fmla="*/ 1008352 h 2158982"/>
                <a:gd name="connsiteX9" fmla="*/ 3690642 w 4039148"/>
                <a:gd name="connsiteY9" fmla="*/ 1823080 h 2158982"/>
                <a:gd name="connsiteX10" fmla="*/ 2579903 w 4039148"/>
                <a:gd name="connsiteY10" fmla="*/ 1401250 h 2158982"/>
                <a:gd name="connsiteX11" fmla="*/ 2159143 w 4039148"/>
                <a:gd name="connsiteY11" fmla="*/ 1303025 h 2158982"/>
                <a:gd name="connsiteX12" fmla="*/ 1711667 w 4039148"/>
                <a:gd name="connsiteY12" fmla="*/ 1331089 h 2158982"/>
                <a:gd name="connsiteX13" fmla="*/ 1304264 w 4039148"/>
                <a:gd name="connsiteY13" fmla="*/ 1352138 h 2158982"/>
                <a:gd name="connsiteX14" fmla="*/ 943612 w 4039148"/>
                <a:gd name="connsiteY14" fmla="*/ 1401250 h 2158982"/>
                <a:gd name="connsiteX15" fmla="*/ 658652 w 4039148"/>
                <a:gd name="connsiteY15" fmla="*/ 1476088 h 2158982"/>
                <a:gd name="connsiteX16" fmla="*/ 282415 w 4039148"/>
                <a:gd name="connsiteY16" fmla="*/ 1669138 h 2158982"/>
                <a:gd name="connsiteX17" fmla="*/ 282416 w 4039148"/>
                <a:gd name="connsiteY17" fmla="*/ 2081338 h 2158982"/>
                <a:gd name="connsiteX18" fmla="*/ 3830601 w 4039148"/>
                <a:gd name="connsiteY18" fmla="*/ 2158982 h 2158982"/>
                <a:gd name="connsiteX19" fmla="*/ 3808794 w 4039148"/>
                <a:gd name="connsiteY19" fmla="*/ 1485442 h 2158982"/>
                <a:gd name="connsiteX0" fmla="*/ 3808794 w 4039148"/>
                <a:gd name="connsiteY0" fmla="*/ 1485442 h 2158982"/>
                <a:gd name="connsiteX1" fmla="*/ 686185 w 4039148"/>
                <a:gd name="connsiteY1" fmla="*/ 22272 h 2158982"/>
                <a:gd name="connsiteX2" fmla="*/ 508903 w 4039148"/>
                <a:gd name="connsiteY2" fmla="*/ 339513 h 2158982"/>
                <a:gd name="connsiteX3" fmla="*/ 683139 w 4039148"/>
                <a:gd name="connsiteY3" fmla="*/ 383924 h 2158982"/>
                <a:gd name="connsiteX4" fmla="*/ 990361 w 4039148"/>
                <a:gd name="connsiteY4" fmla="*/ 397956 h 2158982"/>
                <a:gd name="connsiteX5" fmla="*/ 1384407 w 4039148"/>
                <a:gd name="connsiteY5" fmla="*/ 454085 h 2158982"/>
                <a:gd name="connsiteX6" fmla="*/ 1778453 w 4039148"/>
                <a:gd name="connsiteY6" fmla="*/ 580373 h 2158982"/>
                <a:gd name="connsiteX7" fmla="*/ 2199214 w 4039148"/>
                <a:gd name="connsiteY7" fmla="*/ 727710 h 2158982"/>
                <a:gd name="connsiteX8" fmla="*/ 2666727 w 4039148"/>
                <a:gd name="connsiteY8" fmla="*/ 1008352 h 2158982"/>
                <a:gd name="connsiteX9" fmla="*/ 3690642 w 4039148"/>
                <a:gd name="connsiteY9" fmla="*/ 1823080 h 2158982"/>
                <a:gd name="connsiteX10" fmla="*/ 2579903 w 4039148"/>
                <a:gd name="connsiteY10" fmla="*/ 1401250 h 2158982"/>
                <a:gd name="connsiteX11" fmla="*/ 2159143 w 4039148"/>
                <a:gd name="connsiteY11" fmla="*/ 1303025 h 2158982"/>
                <a:gd name="connsiteX12" fmla="*/ 1711667 w 4039148"/>
                <a:gd name="connsiteY12" fmla="*/ 1331089 h 2158982"/>
                <a:gd name="connsiteX13" fmla="*/ 1304264 w 4039148"/>
                <a:gd name="connsiteY13" fmla="*/ 1352138 h 2158982"/>
                <a:gd name="connsiteX14" fmla="*/ 1068282 w 4039148"/>
                <a:gd name="connsiteY14" fmla="*/ 1377863 h 2158982"/>
                <a:gd name="connsiteX15" fmla="*/ 658652 w 4039148"/>
                <a:gd name="connsiteY15" fmla="*/ 1476088 h 2158982"/>
                <a:gd name="connsiteX16" fmla="*/ 282415 w 4039148"/>
                <a:gd name="connsiteY16" fmla="*/ 1669138 h 2158982"/>
                <a:gd name="connsiteX17" fmla="*/ 282416 w 4039148"/>
                <a:gd name="connsiteY17" fmla="*/ 2081338 h 2158982"/>
                <a:gd name="connsiteX18" fmla="*/ 3830601 w 4039148"/>
                <a:gd name="connsiteY18" fmla="*/ 2158982 h 2158982"/>
                <a:gd name="connsiteX19" fmla="*/ 3808794 w 4039148"/>
                <a:gd name="connsiteY19" fmla="*/ 1485442 h 2158982"/>
                <a:gd name="connsiteX0" fmla="*/ 3808794 w 4039148"/>
                <a:gd name="connsiteY0" fmla="*/ 1485442 h 2158982"/>
                <a:gd name="connsiteX1" fmla="*/ 686185 w 4039148"/>
                <a:gd name="connsiteY1" fmla="*/ 22272 h 2158982"/>
                <a:gd name="connsiteX2" fmla="*/ 508903 w 4039148"/>
                <a:gd name="connsiteY2" fmla="*/ 339513 h 2158982"/>
                <a:gd name="connsiteX3" fmla="*/ 683139 w 4039148"/>
                <a:gd name="connsiteY3" fmla="*/ 383924 h 2158982"/>
                <a:gd name="connsiteX4" fmla="*/ 990361 w 4039148"/>
                <a:gd name="connsiteY4" fmla="*/ 397956 h 2158982"/>
                <a:gd name="connsiteX5" fmla="*/ 1384407 w 4039148"/>
                <a:gd name="connsiteY5" fmla="*/ 454085 h 2158982"/>
                <a:gd name="connsiteX6" fmla="*/ 1778453 w 4039148"/>
                <a:gd name="connsiteY6" fmla="*/ 580373 h 2158982"/>
                <a:gd name="connsiteX7" fmla="*/ 2199214 w 4039148"/>
                <a:gd name="connsiteY7" fmla="*/ 727710 h 2158982"/>
                <a:gd name="connsiteX8" fmla="*/ 2666727 w 4039148"/>
                <a:gd name="connsiteY8" fmla="*/ 1008352 h 2158982"/>
                <a:gd name="connsiteX9" fmla="*/ 3690642 w 4039148"/>
                <a:gd name="connsiteY9" fmla="*/ 1823080 h 2158982"/>
                <a:gd name="connsiteX10" fmla="*/ 2579903 w 4039148"/>
                <a:gd name="connsiteY10" fmla="*/ 1401250 h 2158982"/>
                <a:gd name="connsiteX11" fmla="*/ 2159143 w 4039148"/>
                <a:gd name="connsiteY11" fmla="*/ 1303025 h 2158982"/>
                <a:gd name="connsiteX12" fmla="*/ 1711667 w 4039148"/>
                <a:gd name="connsiteY12" fmla="*/ 1331089 h 2158982"/>
                <a:gd name="connsiteX13" fmla="*/ 1473459 w 4039148"/>
                <a:gd name="connsiteY13" fmla="*/ 1305365 h 2158982"/>
                <a:gd name="connsiteX14" fmla="*/ 1068282 w 4039148"/>
                <a:gd name="connsiteY14" fmla="*/ 1377863 h 2158982"/>
                <a:gd name="connsiteX15" fmla="*/ 658652 w 4039148"/>
                <a:gd name="connsiteY15" fmla="*/ 1476088 h 2158982"/>
                <a:gd name="connsiteX16" fmla="*/ 282415 w 4039148"/>
                <a:gd name="connsiteY16" fmla="*/ 1669138 h 2158982"/>
                <a:gd name="connsiteX17" fmla="*/ 282416 w 4039148"/>
                <a:gd name="connsiteY17" fmla="*/ 2081338 h 2158982"/>
                <a:gd name="connsiteX18" fmla="*/ 3830601 w 4039148"/>
                <a:gd name="connsiteY18" fmla="*/ 2158982 h 2158982"/>
                <a:gd name="connsiteX19" fmla="*/ 3808794 w 4039148"/>
                <a:gd name="connsiteY19" fmla="*/ 1485442 h 2158982"/>
                <a:gd name="connsiteX0" fmla="*/ 3808794 w 4039148"/>
                <a:gd name="connsiteY0" fmla="*/ 1485442 h 2158982"/>
                <a:gd name="connsiteX1" fmla="*/ 686185 w 4039148"/>
                <a:gd name="connsiteY1" fmla="*/ 22272 h 2158982"/>
                <a:gd name="connsiteX2" fmla="*/ 508903 w 4039148"/>
                <a:gd name="connsiteY2" fmla="*/ 339513 h 2158982"/>
                <a:gd name="connsiteX3" fmla="*/ 683139 w 4039148"/>
                <a:gd name="connsiteY3" fmla="*/ 383924 h 2158982"/>
                <a:gd name="connsiteX4" fmla="*/ 990361 w 4039148"/>
                <a:gd name="connsiteY4" fmla="*/ 397956 h 2158982"/>
                <a:gd name="connsiteX5" fmla="*/ 1384407 w 4039148"/>
                <a:gd name="connsiteY5" fmla="*/ 454085 h 2158982"/>
                <a:gd name="connsiteX6" fmla="*/ 1778453 w 4039148"/>
                <a:gd name="connsiteY6" fmla="*/ 580373 h 2158982"/>
                <a:gd name="connsiteX7" fmla="*/ 2199214 w 4039148"/>
                <a:gd name="connsiteY7" fmla="*/ 727710 h 2158982"/>
                <a:gd name="connsiteX8" fmla="*/ 2666727 w 4039148"/>
                <a:gd name="connsiteY8" fmla="*/ 1008352 h 2158982"/>
                <a:gd name="connsiteX9" fmla="*/ 3690642 w 4039148"/>
                <a:gd name="connsiteY9" fmla="*/ 1823080 h 2158982"/>
                <a:gd name="connsiteX10" fmla="*/ 2579903 w 4039148"/>
                <a:gd name="connsiteY10" fmla="*/ 1401250 h 2158982"/>
                <a:gd name="connsiteX11" fmla="*/ 2159143 w 4039148"/>
                <a:gd name="connsiteY11" fmla="*/ 1303025 h 2158982"/>
                <a:gd name="connsiteX12" fmla="*/ 1907577 w 4039148"/>
                <a:gd name="connsiteY12" fmla="*/ 1298347 h 2158982"/>
                <a:gd name="connsiteX13" fmla="*/ 1473459 w 4039148"/>
                <a:gd name="connsiteY13" fmla="*/ 1305365 h 2158982"/>
                <a:gd name="connsiteX14" fmla="*/ 1068282 w 4039148"/>
                <a:gd name="connsiteY14" fmla="*/ 1377863 h 2158982"/>
                <a:gd name="connsiteX15" fmla="*/ 658652 w 4039148"/>
                <a:gd name="connsiteY15" fmla="*/ 1476088 h 2158982"/>
                <a:gd name="connsiteX16" fmla="*/ 282415 w 4039148"/>
                <a:gd name="connsiteY16" fmla="*/ 1669138 h 2158982"/>
                <a:gd name="connsiteX17" fmla="*/ 282416 w 4039148"/>
                <a:gd name="connsiteY17" fmla="*/ 2081338 h 2158982"/>
                <a:gd name="connsiteX18" fmla="*/ 3830601 w 4039148"/>
                <a:gd name="connsiteY18" fmla="*/ 2158982 h 2158982"/>
                <a:gd name="connsiteX19" fmla="*/ 3808794 w 4039148"/>
                <a:gd name="connsiteY19" fmla="*/ 1485442 h 2158982"/>
                <a:gd name="connsiteX0" fmla="*/ 3808794 w 4039148"/>
                <a:gd name="connsiteY0" fmla="*/ 1485442 h 2158982"/>
                <a:gd name="connsiteX1" fmla="*/ 686185 w 4039148"/>
                <a:gd name="connsiteY1" fmla="*/ 22272 h 2158982"/>
                <a:gd name="connsiteX2" fmla="*/ 508903 w 4039148"/>
                <a:gd name="connsiteY2" fmla="*/ 339513 h 2158982"/>
                <a:gd name="connsiteX3" fmla="*/ 683139 w 4039148"/>
                <a:gd name="connsiteY3" fmla="*/ 383924 h 2158982"/>
                <a:gd name="connsiteX4" fmla="*/ 990361 w 4039148"/>
                <a:gd name="connsiteY4" fmla="*/ 397956 h 2158982"/>
                <a:gd name="connsiteX5" fmla="*/ 1384407 w 4039148"/>
                <a:gd name="connsiteY5" fmla="*/ 454085 h 2158982"/>
                <a:gd name="connsiteX6" fmla="*/ 1778453 w 4039148"/>
                <a:gd name="connsiteY6" fmla="*/ 580373 h 2158982"/>
                <a:gd name="connsiteX7" fmla="*/ 2199214 w 4039148"/>
                <a:gd name="connsiteY7" fmla="*/ 727710 h 2158982"/>
                <a:gd name="connsiteX8" fmla="*/ 2666727 w 4039148"/>
                <a:gd name="connsiteY8" fmla="*/ 1008352 h 2158982"/>
                <a:gd name="connsiteX9" fmla="*/ 3690642 w 4039148"/>
                <a:gd name="connsiteY9" fmla="*/ 1823080 h 2158982"/>
                <a:gd name="connsiteX10" fmla="*/ 2579903 w 4039148"/>
                <a:gd name="connsiteY10" fmla="*/ 1401250 h 2158982"/>
                <a:gd name="connsiteX11" fmla="*/ 2319433 w 4039148"/>
                <a:gd name="connsiteY11" fmla="*/ 1373186 h 2158982"/>
                <a:gd name="connsiteX12" fmla="*/ 1907577 w 4039148"/>
                <a:gd name="connsiteY12" fmla="*/ 1298347 h 2158982"/>
                <a:gd name="connsiteX13" fmla="*/ 1473459 w 4039148"/>
                <a:gd name="connsiteY13" fmla="*/ 1305365 h 2158982"/>
                <a:gd name="connsiteX14" fmla="*/ 1068282 w 4039148"/>
                <a:gd name="connsiteY14" fmla="*/ 1377863 h 2158982"/>
                <a:gd name="connsiteX15" fmla="*/ 658652 w 4039148"/>
                <a:gd name="connsiteY15" fmla="*/ 1476088 h 2158982"/>
                <a:gd name="connsiteX16" fmla="*/ 282415 w 4039148"/>
                <a:gd name="connsiteY16" fmla="*/ 1669138 h 2158982"/>
                <a:gd name="connsiteX17" fmla="*/ 282416 w 4039148"/>
                <a:gd name="connsiteY17" fmla="*/ 2081338 h 2158982"/>
                <a:gd name="connsiteX18" fmla="*/ 3830601 w 4039148"/>
                <a:gd name="connsiteY18" fmla="*/ 2158982 h 2158982"/>
                <a:gd name="connsiteX19" fmla="*/ 3808794 w 4039148"/>
                <a:gd name="connsiteY19" fmla="*/ 1485442 h 2158982"/>
                <a:gd name="connsiteX0" fmla="*/ 3808794 w 4039148"/>
                <a:gd name="connsiteY0" fmla="*/ 1485442 h 2158982"/>
                <a:gd name="connsiteX1" fmla="*/ 686185 w 4039148"/>
                <a:gd name="connsiteY1" fmla="*/ 22272 h 2158982"/>
                <a:gd name="connsiteX2" fmla="*/ 508903 w 4039148"/>
                <a:gd name="connsiteY2" fmla="*/ 339513 h 2158982"/>
                <a:gd name="connsiteX3" fmla="*/ 683139 w 4039148"/>
                <a:gd name="connsiteY3" fmla="*/ 383924 h 2158982"/>
                <a:gd name="connsiteX4" fmla="*/ 990361 w 4039148"/>
                <a:gd name="connsiteY4" fmla="*/ 397956 h 2158982"/>
                <a:gd name="connsiteX5" fmla="*/ 1384407 w 4039148"/>
                <a:gd name="connsiteY5" fmla="*/ 454085 h 2158982"/>
                <a:gd name="connsiteX6" fmla="*/ 1778453 w 4039148"/>
                <a:gd name="connsiteY6" fmla="*/ 580373 h 2158982"/>
                <a:gd name="connsiteX7" fmla="*/ 2199214 w 4039148"/>
                <a:gd name="connsiteY7" fmla="*/ 727710 h 2158982"/>
                <a:gd name="connsiteX8" fmla="*/ 2666727 w 4039148"/>
                <a:gd name="connsiteY8" fmla="*/ 1008352 h 2158982"/>
                <a:gd name="connsiteX9" fmla="*/ 3690642 w 4039148"/>
                <a:gd name="connsiteY9" fmla="*/ 1823080 h 2158982"/>
                <a:gd name="connsiteX10" fmla="*/ 2722383 w 4039148"/>
                <a:gd name="connsiteY10" fmla="*/ 1476088 h 2158982"/>
                <a:gd name="connsiteX11" fmla="*/ 2319433 w 4039148"/>
                <a:gd name="connsiteY11" fmla="*/ 1373186 h 2158982"/>
                <a:gd name="connsiteX12" fmla="*/ 1907577 w 4039148"/>
                <a:gd name="connsiteY12" fmla="*/ 1298347 h 2158982"/>
                <a:gd name="connsiteX13" fmla="*/ 1473459 w 4039148"/>
                <a:gd name="connsiteY13" fmla="*/ 1305365 h 2158982"/>
                <a:gd name="connsiteX14" fmla="*/ 1068282 w 4039148"/>
                <a:gd name="connsiteY14" fmla="*/ 1377863 h 2158982"/>
                <a:gd name="connsiteX15" fmla="*/ 658652 w 4039148"/>
                <a:gd name="connsiteY15" fmla="*/ 1476088 h 2158982"/>
                <a:gd name="connsiteX16" fmla="*/ 282415 w 4039148"/>
                <a:gd name="connsiteY16" fmla="*/ 1669138 h 2158982"/>
                <a:gd name="connsiteX17" fmla="*/ 282416 w 4039148"/>
                <a:gd name="connsiteY17" fmla="*/ 2081338 h 2158982"/>
                <a:gd name="connsiteX18" fmla="*/ 3830601 w 4039148"/>
                <a:gd name="connsiteY18" fmla="*/ 2158982 h 2158982"/>
                <a:gd name="connsiteX19" fmla="*/ 3808794 w 4039148"/>
                <a:gd name="connsiteY19" fmla="*/ 1485442 h 2158982"/>
                <a:gd name="connsiteX0" fmla="*/ 3808794 w 4039148"/>
                <a:gd name="connsiteY0" fmla="*/ 1485442 h 2158982"/>
                <a:gd name="connsiteX1" fmla="*/ 686185 w 4039148"/>
                <a:gd name="connsiteY1" fmla="*/ 22272 h 2158982"/>
                <a:gd name="connsiteX2" fmla="*/ 508903 w 4039148"/>
                <a:gd name="connsiteY2" fmla="*/ 339513 h 2158982"/>
                <a:gd name="connsiteX3" fmla="*/ 683139 w 4039148"/>
                <a:gd name="connsiteY3" fmla="*/ 383924 h 2158982"/>
                <a:gd name="connsiteX4" fmla="*/ 990361 w 4039148"/>
                <a:gd name="connsiteY4" fmla="*/ 397956 h 2158982"/>
                <a:gd name="connsiteX5" fmla="*/ 1384407 w 4039148"/>
                <a:gd name="connsiteY5" fmla="*/ 454085 h 2158982"/>
                <a:gd name="connsiteX6" fmla="*/ 1778453 w 4039148"/>
                <a:gd name="connsiteY6" fmla="*/ 580373 h 2158982"/>
                <a:gd name="connsiteX7" fmla="*/ 2199214 w 4039148"/>
                <a:gd name="connsiteY7" fmla="*/ 727710 h 2158982"/>
                <a:gd name="connsiteX8" fmla="*/ 2666727 w 4039148"/>
                <a:gd name="connsiteY8" fmla="*/ 1008352 h 2158982"/>
                <a:gd name="connsiteX9" fmla="*/ 3690642 w 4039148"/>
                <a:gd name="connsiteY9" fmla="*/ 1823080 h 2158982"/>
                <a:gd name="connsiteX10" fmla="*/ 2722383 w 4039148"/>
                <a:gd name="connsiteY10" fmla="*/ 1476088 h 2158982"/>
                <a:gd name="connsiteX11" fmla="*/ 2319433 w 4039148"/>
                <a:gd name="connsiteY11" fmla="*/ 1373186 h 2158982"/>
                <a:gd name="connsiteX12" fmla="*/ 1907577 w 4039148"/>
                <a:gd name="connsiteY12" fmla="*/ 1298347 h 2158982"/>
                <a:gd name="connsiteX13" fmla="*/ 1473459 w 4039148"/>
                <a:gd name="connsiteY13" fmla="*/ 1305365 h 2158982"/>
                <a:gd name="connsiteX14" fmla="*/ 1068282 w 4039148"/>
                <a:gd name="connsiteY14" fmla="*/ 1377863 h 2158982"/>
                <a:gd name="connsiteX15" fmla="*/ 685367 w 4039148"/>
                <a:gd name="connsiteY15" fmla="*/ 1452702 h 2158982"/>
                <a:gd name="connsiteX16" fmla="*/ 282415 w 4039148"/>
                <a:gd name="connsiteY16" fmla="*/ 1669138 h 2158982"/>
                <a:gd name="connsiteX17" fmla="*/ 282416 w 4039148"/>
                <a:gd name="connsiteY17" fmla="*/ 2081338 h 2158982"/>
                <a:gd name="connsiteX18" fmla="*/ 3830601 w 4039148"/>
                <a:gd name="connsiteY18" fmla="*/ 2158982 h 2158982"/>
                <a:gd name="connsiteX19" fmla="*/ 3808794 w 4039148"/>
                <a:gd name="connsiteY19" fmla="*/ 1485442 h 2158982"/>
                <a:gd name="connsiteX0" fmla="*/ 3808794 w 4039148"/>
                <a:gd name="connsiteY0" fmla="*/ 1485442 h 2158982"/>
                <a:gd name="connsiteX1" fmla="*/ 686185 w 4039148"/>
                <a:gd name="connsiteY1" fmla="*/ 22272 h 2158982"/>
                <a:gd name="connsiteX2" fmla="*/ 508903 w 4039148"/>
                <a:gd name="connsiteY2" fmla="*/ 339513 h 2158982"/>
                <a:gd name="connsiteX3" fmla="*/ 683139 w 4039148"/>
                <a:gd name="connsiteY3" fmla="*/ 383924 h 2158982"/>
                <a:gd name="connsiteX4" fmla="*/ 990361 w 4039148"/>
                <a:gd name="connsiteY4" fmla="*/ 397956 h 2158982"/>
                <a:gd name="connsiteX5" fmla="*/ 1384407 w 4039148"/>
                <a:gd name="connsiteY5" fmla="*/ 454085 h 2158982"/>
                <a:gd name="connsiteX6" fmla="*/ 1778453 w 4039148"/>
                <a:gd name="connsiteY6" fmla="*/ 580373 h 2158982"/>
                <a:gd name="connsiteX7" fmla="*/ 2199214 w 4039148"/>
                <a:gd name="connsiteY7" fmla="*/ 727710 h 2158982"/>
                <a:gd name="connsiteX8" fmla="*/ 2666727 w 4039148"/>
                <a:gd name="connsiteY8" fmla="*/ 1008352 h 2158982"/>
                <a:gd name="connsiteX9" fmla="*/ 3690642 w 4039148"/>
                <a:gd name="connsiteY9" fmla="*/ 1823080 h 2158982"/>
                <a:gd name="connsiteX10" fmla="*/ 2722383 w 4039148"/>
                <a:gd name="connsiteY10" fmla="*/ 1476088 h 2158982"/>
                <a:gd name="connsiteX11" fmla="*/ 2319433 w 4039148"/>
                <a:gd name="connsiteY11" fmla="*/ 1373186 h 2158982"/>
                <a:gd name="connsiteX12" fmla="*/ 1907577 w 4039148"/>
                <a:gd name="connsiteY12" fmla="*/ 1298347 h 2158982"/>
                <a:gd name="connsiteX13" fmla="*/ 1473459 w 4039148"/>
                <a:gd name="connsiteY13" fmla="*/ 1305365 h 2158982"/>
                <a:gd name="connsiteX14" fmla="*/ 1068282 w 4039148"/>
                <a:gd name="connsiteY14" fmla="*/ 1377863 h 2158982"/>
                <a:gd name="connsiteX15" fmla="*/ 685367 w 4039148"/>
                <a:gd name="connsiteY15" fmla="*/ 1452702 h 2158982"/>
                <a:gd name="connsiteX16" fmla="*/ 282415 w 4039148"/>
                <a:gd name="connsiteY16" fmla="*/ 1669138 h 2158982"/>
                <a:gd name="connsiteX17" fmla="*/ 282416 w 4039148"/>
                <a:gd name="connsiteY17" fmla="*/ 2081338 h 2158982"/>
                <a:gd name="connsiteX18" fmla="*/ 3830601 w 4039148"/>
                <a:gd name="connsiteY18" fmla="*/ 2158982 h 2158982"/>
                <a:gd name="connsiteX19" fmla="*/ 3808794 w 4039148"/>
                <a:gd name="connsiteY19" fmla="*/ 1485442 h 2158982"/>
                <a:gd name="connsiteX0" fmla="*/ 3808794 w 4039148"/>
                <a:gd name="connsiteY0" fmla="*/ 1485442 h 2158982"/>
                <a:gd name="connsiteX1" fmla="*/ 686185 w 4039148"/>
                <a:gd name="connsiteY1" fmla="*/ 22272 h 2158982"/>
                <a:gd name="connsiteX2" fmla="*/ 508903 w 4039148"/>
                <a:gd name="connsiteY2" fmla="*/ 339513 h 2158982"/>
                <a:gd name="connsiteX3" fmla="*/ 683139 w 4039148"/>
                <a:gd name="connsiteY3" fmla="*/ 383924 h 2158982"/>
                <a:gd name="connsiteX4" fmla="*/ 990361 w 4039148"/>
                <a:gd name="connsiteY4" fmla="*/ 397956 h 2158982"/>
                <a:gd name="connsiteX5" fmla="*/ 1384407 w 4039148"/>
                <a:gd name="connsiteY5" fmla="*/ 454085 h 2158982"/>
                <a:gd name="connsiteX6" fmla="*/ 1778453 w 4039148"/>
                <a:gd name="connsiteY6" fmla="*/ 580373 h 2158982"/>
                <a:gd name="connsiteX7" fmla="*/ 2199214 w 4039148"/>
                <a:gd name="connsiteY7" fmla="*/ 727710 h 2158982"/>
                <a:gd name="connsiteX8" fmla="*/ 2666727 w 4039148"/>
                <a:gd name="connsiteY8" fmla="*/ 1008352 h 2158982"/>
                <a:gd name="connsiteX9" fmla="*/ 3690642 w 4039148"/>
                <a:gd name="connsiteY9" fmla="*/ 1823080 h 2158982"/>
                <a:gd name="connsiteX10" fmla="*/ 2722383 w 4039148"/>
                <a:gd name="connsiteY10" fmla="*/ 1476088 h 2158982"/>
                <a:gd name="connsiteX11" fmla="*/ 2319433 w 4039148"/>
                <a:gd name="connsiteY11" fmla="*/ 1373186 h 2158982"/>
                <a:gd name="connsiteX12" fmla="*/ 1907577 w 4039148"/>
                <a:gd name="connsiteY12" fmla="*/ 1298347 h 2158982"/>
                <a:gd name="connsiteX13" fmla="*/ 1473459 w 4039148"/>
                <a:gd name="connsiteY13" fmla="*/ 1305365 h 2158982"/>
                <a:gd name="connsiteX14" fmla="*/ 1094997 w 4039148"/>
                <a:gd name="connsiteY14" fmla="*/ 1377863 h 2158982"/>
                <a:gd name="connsiteX15" fmla="*/ 685367 w 4039148"/>
                <a:gd name="connsiteY15" fmla="*/ 1452702 h 2158982"/>
                <a:gd name="connsiteX16" fmla="*/ 282415 w 4039148"/>
                <a:gd name="connsiteY16" fmla="*/ 1669138 h 2158982"/>
                <a:gd name="connsiteX17" fmla="*/ 282416 w 4039148"/>
                <a:gd name="connsiteY17" fmla="*/ 2081338 h 2158982"/>
                <a:gd name="connsiteX18" fmla="*/ 3830601 w 4039148"/>
                <a:gd name="connsiteY18" fmla="*/ 2158982 h 2158982"/>
                <a:gd name="connsiteX19" fmla="*/ 3808794 w 4039148"/>
                <a:gd name="connsiteY19" fmla="*/ 1485442 h 2158982"/>
                <a:gd name="connsiteX0" fmla="*/ 3808794 w 4039148"/>
                <a:gd name="connsiteY0" fmla="*/ 1485442 h 2158982"/>
                <a:gd name="connsiteX1" fmla="*/ 686185 w 4039148"/>
                <a:gd name="connsiteY1" fmla="*/ 22272 h 2158982"/>
                <a:gd name="connsiteX2" fmla="*/ 508903 w 4039148"/>
                <a:gd name="connsiteY2" fmla="*/ 339513 h 2158982"/>
                <a:gd name="connsiteX3" fmla="*/ 683139 w 4039148"/>
                <a:gd name="connsiteY3" fmla="*/ 383924 h 2158982"/>
                <a:gd name="connsiteX4" fmla="*/ 990361 w 4039148"/>
                <a:gd name="connsiteY4" fmla="*/ 397956 h 2158982"/>
                <a:gd name="connsiteX5" fmla="*/ 1384407 w 4039148"/>
                <a:gd name="connsiteY5" fmla="*/ 454085 h 2158982"/>
                <a:gd name="connsiteX6" fmla="*/ 1778453 w 4039148"/>
                <a:gd name="connsiteY6" fmla="*/ 580373 h 2158982"/>
                <a:gd name="connsiteX7" fmla="*/ 2199214 w 4039148"/>
                <a:gd name="connsiteY7" fmla="*/ 727710 h 2158982"/>
                <a:gd name="connsiteX8" fmla="*/ 2666727 w 4039148"/>
                <a:gd name="connsiteY8" fmla="*/ 1008352 h 2158982"/>
                <a:gd name="connsiteX9" fmla="*/ 3690642 w 4039148"/>
                <a:gd name="connsiteY9" fmla="*/ 1823080 h 2158982"/>
                <a:gd name="connsiteX10" fmla="*/ 2722383 w 4039148"/>
                <a:gd name="connsiteY10" fmla="*/ 1476088 h 2158982"/>
                <a:gd name="connsiteX11" fmla="*/ 2319433 w 4039148"/>
                <a:gd name="connsiteY11" fmla="*/ 1373186 h 2158982"/>
                <a:gd name="connsiteX12" fmla="*/ 1907577 w 4039148"/>
                <a:gd name="connsiteY12" fmla="*/ 1298347 h 2158982"/>
                <a:gd name="connsiteX13" fmla="*/ 1473459 w 4039148"/>
                <a:gd name="connsiteY13" fmla="*/ 1305365 h 2158982"/>
                <a:gd name="connsiteX14" fmla="*/ 1094997 w 4039148"/>
                <a:gd name="connsiteY14" fmla="*/ 1377863 h 2158982"/>
                <a:gd name="connsiteX15" fmla="*/ 685367 w 4039148"/>
                <a:gd name="connsiteY15" fmla="*/ 1452702 h 2158982"/>
                <a:gd name="connsiteX16" fmla="*/ 282415 w 4039148"/>
                <a:gd name="connsiteY16" fmla="*/ 1669138 h 2158982"/>
                <a:gd name="connsiteX17" fmla="*/ 282416 w 4039148"/>
                <a:gd name="connsiteY17" fmla="*/ 2081338 h 2158982"/>
                <a:gd name="connsiteX18" fmla="*/ 3830601 w 4039148"/>
                <a:gd name="connsiteY18" fmla="*/ 2158982 h 2158982"/>
                <a:gd name="connsiteX19" fmla="*/ 3808794 w 4039148"/>
                <a:gd name="connsiteY19" fmla="*/ 1485442 h 2158982"/>
                <a:gd name="connsiteX0" fmla="*/ 3808794 w 4039148"/>
                <a:gd name="connsiteY0" fmla="*/ 1485442 h 2158982"/>
                <a:gd name="connsiteX1" fmla="*/ 686185 w 4039148"/>
                <a:gd name="connsiteY1" fmla="*/ 22272 h 2158982"/>
                <a:gd name="connsiteX2" fmla="*/ 508903 w 4039148"/>
                <a:gd name="connsiteY2" fmla="*/ 339513 h 2158982"/>
                <a:gd name="connsiteX3" fmla="*/ 683139 w 4039148"/>
                <a:gd name="connsiteY3" fmla="*/ 383924 h 2158982"/>
                <a:gd name="connsiteX4" fmla="*/ 990361 w 4039148"/>
                <a:gd name="connsiteY4" fmla="*/ 397956 h 2158982"/>
                <a:gd name="connsiteX5" fmla="*/ 1384407 w 4039148"/>
                <a:gd name="connsiteY5" fmla="*/ 454085 h 2158982"/>
                <a:gd name="connsiteX6" fmla="*/ 1778453 w 4039148"/>
                <a:gd name="connsiteY6" fmla="*/ 580373 h 2158982"/>
                <a:gd name="connsiteX7" fmla="*/ 2199214 w 4039148"/>
                <a:gd name="connsiteY7" fmla="*/ 727710 h 2158982"/>
                <a:gd name="connsiteX8" fmla="*/ 2666727 w 4039148"/>
                <a:gd name="connsiteY8" fmla="*/ 1008352 h 2158982"/>
                <a:gd name="connsiteX9" fmla="*/ 3690642 w 4039148"/>
                <a:gd name="connsiteY9" fmla="*/ 1823080 h 2158982"/>
                <a:gd name="connsiteX10" fmla="*/ 2722383 w 4039148"/>
                <a:gd name="connsiteY10" fmla="*/ 1476088 h 2158982"/>
                <a:gd name="connsiteX11" fmla="*/ 2319433 w 4039148"/>
                <a:gd name="connsiteY11" fmla="*/ 1373186 h 2158982"/>
                <a:gd name="connsiteX12" fmla="*/ 1907577 w 4039148"/>
                <a:gd name="connsiteY12" fmla="*/ 1298347 h 2158982"/>
                <a:gd name="connsiteX13" fmla="*/ 1473459 w 4039148"/>
                <a:gd name="connsiteY13" fmla="*/ 1305365 h 2158982"/>
                <a:gd name="connsiteX14" fmla="*/ 1094997 w 4039148"/>
                <a:gd name="connsiteY14" fmla="*/ 1377863 h 2158982"/>
                <a:gd name="connsiteX15" fmla="*/ 685367 w 4039148"/>
                <a:gd name="connsiteY15" fmla="*/ 1452702 h 2158982"/>
                <a:gd name="connsiteX16" fmla="*/ 282415 w 4039148"/>
                <a:gd name="connsiteY16" fmla="*/ 1669138 h 2158982"/>
                <a:gd name="connsiteX17" fmla="*/ 282416 w 4039148"/>
                <a:gd name="connsiteY17" fmla="*/ 2081338 h 2158982"/>
                <a:gd name="connsiteX18" fmla="*/ 3830601 w 4039148"/>
                <a:gd name="connsiteY18" fmla="*/ 2158982 h 2158982"/>
                <a:gd name="connsiteX19" fmla="*/ 3808794 w 4039148"/>
                <a:gd name="connsiteY19" fmla="*/ 1485442 h 2158982"/>
                <a:gd name="connsiteX0" fmla="*/ 3808794 w 4039148"/>
                <a:gd name="connsiteY0" fmla="*/ 1485442 h 2158982"/>
                <a:gd name="connsiteX1" fmla="*/ 686185 w 4039148"/>
                <a:gd name="connsiteY1" fmla="*/ 22272 h 2158982"/>
                <a:gd name="connsiteX2" fmla="*/ 508903 w 4039148"/>
                <a:gd name="connsiteY2" fmla="*/ 339513 h 2158982"/>
                <a:gd name="connsiteX3" fmla="*/ 683139 w 4039148"/>
                <a:gd name="connsiteY3" fmla="*/ 383924 h 2158982"/>
                <a:gd name="connsiteX4" fmla="*/ 990361 w 4039148"/>
                <a:gd name="connsiteY4" fmla="*/ 397956 h 2158982"/>
                <a:gd name="connsiteX5" fmla="*/ 1384407 w 4039148"/>
                <a:gd name="connsiteY5" fmla="*/ 454085 h 2158982"/>
                <a:gd name="connsiteX6" fmla="*/ 1778453 w 4039148"/>
                <a:gd name="connsiteY6" fmla="*/ 580373 h 2158982"/>
                <a:gd name="connsiteX7" fmla="*/ 2199214 w 4039148"/>
                <a:gd name="connsiteY7" fmla="*/ 727710 h 2158982"/>
                <a:gd name="connsiteX8" fmla="*/ 2666727 w 4039148"/>
                <a:gd name="connsiteY8" fmla="*/ 1008352 h 2158982"/>
                <a:gd name="connsiteX9" fmla="*/ 3690642 w 4039148"/>
                <a:gd name="connsiteY9" fmla="*/ 1823080 h 2158982"/>
                <a:gd name="connsiteX10" fmla="*/ 2722383 w 4039148"/>
                <a:gd name="connsiteY10" fmla="*/ 1476088 h 2158982"/>
                <a:gd name="connsiteX11" fmla="*/ 2319433 w 4039148"/>
                <a:gd name="connsiteY11" fmla="*/ 1373186 h 2158982"/>
                <a:gd name="connsiteX12" fmla="*/ 1907577 w 4039148"/>
                <a:gd name="connsiteY12" fmla="*/ 1298347 h 2158982"/>
                <a:gd name="connsiteX13" fmla="*/ 1473459 w 4039148"/>
                <a:gd name="connsiteY13" fmla="*/ 1305365 h 2158982"/>
                <a:gd name="connsiteX14" fmla="*/ 1077187 w 4039148"/>
                <a:gd name="connsiteY14" fmla="*/ 1354476 h 2158982"/>
                <a:gd name="connsiteX15" fmla="*/ 685367 w 4039148"/>
                <a:gd name="connsiteY15" fmla="*/ 1452702 h 2158982"/>
                <a:gd name="connsiteX16" fmla="*/ 282415 w 4039148"/>
                <a:gd name="connsiteY16" fmla="*/ 1669138 h 2158982"/>
                <a:gd name="connsiteX17" fmla="*/ 282416 w 4039148"/>
                <a:gd name="connsiteY17" fmla="*/ 2081338 h 2158982"/>
                <a:gd name="connsiteX18" fmla="*/ 3830601 w 4039148"/>
                <a:gd name="connsiteY18" fmla="*/ 2158982 h 2158982"/>
                <a:gd name="connsiteX19" fmla="*/ 3808794 w 4039148"/>
                <a:gd name="connsiteY19" fmla="*/ 1485442 h 2158982"/>
                <a:gd name="connsiteX0" fmla="*/ 3808794 w 4039148"/>
                <a:gd name="connsiteY0" fmla="*/ 1485442 h 2158982"/>
                <a:gd name="connsiteX1" fmla="*/ 686185 w 4039148"/>
                <a:gd name="connsiteY1" fmla="*/ 22272 h 2158982"/>
                <a:gd name="connsiteX2" fmla="*/ 508903 w 4039148"/>
                <a:gd name="connsiteY2" fmla="*/ 339513 h 2158982"/>
                <a:gd name="connsiteX3" fmla="*/ 683139 w 4039148"/>
                <a:gd name="connsiteY3" fmla="*/ 383924 h 2158982"/>
                <a:gd name="connsiteX4" fmla="*/ 990361 w 4039148"/>
                <a:gd name="connsiteY4" fmla="*/ 397956 h 2158982"/>
                <a:gd name="connsiteX5" fmla="*/ 1384407 w 4039148"/>
                <a:gd name="connsiteY5" fmla="*/ 454085 h 2158982"/>
                <a:gd name="connsiteX6" fmla="*/ 1778453 w 4039148"/>
                <a:gd name="connsiteY6" fmla="*/ 580373 h 2158982"/>
                <a:gd name="connsiteX7" fmla="*/ 2199214 w 4039148"/>
                <a:gd name="connsiteY7" fmla="*/ 727710 h 2158982"/>
                <a:gd name="connsiteX8" fmla="*/ 2666727 w 4039148"/>
                <a:gd name="connsiteY8" fmla="*/ 1008352 h 2158982"/>
                <a:gd name="connsiteX9" fmla="*/ 3690642 w 4039148"/>
                <a:gd name="connsiteY9" fmla="*/ 1823080 h 2158982"/>
                <a:gd name="connsiteX10" fmla="*/ 2722383 w 4039148"/>
                <a:gd name="connsiteY10" fmla="*/ 1476088 h 2158982"/>
                <a:gd name="connsiteX11" fmla="*/ 2319433 w 4039148"/>
                <a:gd name="connsiteY11" fmla="*/ 1373186 h 2158982"/>
                <a:gd name="connsiteX12" fmla="*/ 1907577 w 4039148"/>
                <a:gd name="connsiteY12" fmla="*/ 1298347 h 2158982"/>
                <a:gd name="connsiteX13" fmla="*/ 1477911 w 4039148"/>
                <a:gd name="connsiteY13" fmla="*/ 1281979 h 2158982"/>
                <a:gd name="connsiteX14" fmla="*/ 1077187 w 4039148"/>
                <a:gd name="connsiteY14" fmla="*/ 1354476 h 2158982"/>
                <a:gd name="connsiteX15" fmla="*/ 685367 w 4039148"/>
                <a:gd name="connsiteY15" fmla="*/ 1452702 h 2158982"/>
                <a:gd name="connsiteX16" fmla="*/ 282415 w 4039148"/>
                <a:gd name="connsiteY16" fmla="*/ 1669138 h 2158982"/>
                <a:gd name="connsiteX17" fmla="*/ 282416 w 4039148"/>
                <a:gd name="connsiteY17" fmla="*/ 2081338 h 2158982"/>
                <a:gd name="connsiteX18" fmla="*/ 3830601 w 4039148"/>
                <a:gd name="connsiteY18" fmla="*/ 2158982 h 2158982"/>
                <a:gd name="connsiteX19" fmla="*/ 3808794 w 4039148"/>
                <a:gd name="connsiteY19" fmla="*/ 1485442 h 2158982"/>
                <a:gd name="connsiteX0" fmla="*/ 3808794 w 4039148"/>
                <a:gd name="connsiteY0" fmla="*/ 1485442 h 2158982"/>
                <a:gd name="connsiteX1" fmla="*/ 686185 w 4039148"/>
                <a:gd name="connsiteY1" fmla="*/ 22272 h 2158982"/>
                <a:gd name="connsiteX2" fmla="*/ 508903 w 4039148"/>
                <a:gd name="connsiteY2" fmla="*/ 339513 h 2158982"/>
                <a:gd name="connsiteX3" fmla="*/ 683139 w 4039148"/>
                <a:gd name="connsiteY3" fmla="*/ 383924 h 2158982"/>
                <a:gd name="connsiteX4" fmla="*/ 990361 w 4039148"/>
                <a:gd name="connsiteY4" fmla="*/ 397956 h 2158982"/>
                <a:gd name="connsiteX5" fmla="*/ 1384407 w 4039148"/>
                <a:gd name="connsiteY5" fmla="*/ 454085 h 2158982"/>
                <a:gd name="connsiteX6" fmla="*/ 1778453 w 4039148"/>
                <a:gd name="connsiteY6" fmla="*/ 580373 h 2158982"/>
                <a:gd name="connsiteX7" fmla="*/ 2199214 w 4039148"/>
                <a:gd name="connsiteY7" fmla="*/ 727710 h 2158982"/>
                <a:gd name="connsiteX8" fmla="*/ 2666727 w 4039148"/>
                <a:gd name="connsiteY8" fmla="*/ 1008352 h 2158982"/>
                <a:gd name="connsiteX9" fmla="*/ 3690642 w 4039148"/>
                <a:gd name="connsiteY9" fmla="*/ 1823080 h 2158982"/>
                <a:gd name="connsiteX10" fmla="*/ 2722383 w 4039148"/>
                <a:gd name="connsiteY10" fmla="*/ 1476088 h 2158982"/>
                <a:gd name="connsiteX11" fmla="*/ 2319433 w 4039148"/>
                <a:gd name="connsiteY11" fmla="*/ 1373186 h 2158982"/>
                <a:gd name="connsiteX12" fmla="*/ 1907577 w 4039148"/>
                <a:gd name="connsiteY12" fmla="*/ 1298347 h 2158982"/>
                <a:gd name="connsiteX13" fmla="*/ 1477911 w 4039148"/>
                <a:gd name="connsiteY13" fmla="*/ 1281979 h 2158982"/>
                <a:gd name="connsiteX14" fmla="*/ 1077187 w 4039148"/>
                <a:gd name="connsiteY14" fmla="*/ 1354476 h 2158982"/>
                <a:gd name="connsiteX15" fmla="*/ 685367 w 4039148"/>
                <a:gd name="connsiteY15" fmla="*/ 1452702 h 2158982"/>
                <a:gd name="connsiteX16" fmla="*/ 282415 w 4039148"/>
                <a:gd name="connsiteY16" fmla="*/ 1669138 h 2158982"/>
                <a:gd name="connsiteX17" fmla="*/ 282416 w 4039148"/>
                <a:gd name="connsiteY17" fmla="*/ 2081338 h 2158982"/>
                <a:gd name="connsiteX18" fmla="*/ 3830601 w 4039148"/>
                <a:gd name="connsiteY18" fmla="*/ 2158982 h 2158982"/>
                <a:gd name="connsiteX19" fmla="*/ 3808794 w 4039148"/>
                <a:gd name="connsiteY19" fmla="*/ 1485442 h 2158982"/>
                <a:gd name="connsiteX0" fmla="*/ 3808794 w 4039148"/>
                <a:gd name="connsiteY0" fmla="*/ 1485442 h 2158982"/>
                <a:gd name="connsiteX1" fmla="*/ 686185 w 4039148"/>
                <a:gd name="connsiteY1" fmla="*/ 22272 h 2158982"/>
                <a:gd name="connsiteX2" fmla="*/ 508903 w 4039148"/>
                <a:gd name="connsiteY2" fmla="*/ 339513 h 2158982"/>
                <a:gd name="connsiteX3" fmla="*/ 683139 w 4039148"/>
                <a:gd name="connsiteY3" fmla="*/ 383924 h 2158982"/>
                <a:gd name="connsiteX4" fmla="*/ 990361 w 4039148"/>
                <a:gd name="connsiteY4" fmla="*/ 397956 h 2158982"/>
                <a:gd name="connsiteX5" fmla="*/ 1384407 w 4039148"/>
                <a:gd name="connsiteY5" fmla="*/ 454085 h 2158982"/>
                <a:gd name="connsiteX6" fmla="*/ 1778453 w 4039148"/>
                <a:gd name="connsiteY6" fmla="*/ 580373 h 2158982"/>
                <a:gd name="connsiteX7" fmla="*/ 2199214 w 4039148"/>
                <a:gd name="connsiteY7" fmla="*/ 727710 h 2158982"/>
                <a:gd name="connsiteX8" fmla="*/ 2666727 w 4039148"/>
                <a:gd name="connsiteY8" fmla="*/ 1008352 h 2158982"/>
                <a:gd name="connsiteX9" fmla="*/ 3690642 w 4039148"/>
                <a:gd name="connsiteY9" fmla="*/ 1823080 h 2158982"/>
                <a:gd name="connsiteX10" fmla="*/ 2722383 w 4039148"/>
                <a:gd name="connsiteY10" fmla="*/ 1476088 h 2158982"/>
                <a:gd name="connsiteX11" fmla="*/ 2319433 w 4039148"/>
                <a:gd name="connsiteY11" fmla="*/ 1373186 h 2158982"/>
                <a:gd name="connsiteX12" fmla="*/ 1889767 w 4039148"/>
                <a:gd name="connsiteY12" fmla="*/ 1288992 h 2158982"/>
                <a:gd name="connsiteX13" fmla="*/ 1477911 w 4039148"/>
                <a:gd name="connsiteY13" fmla="*/ 1281979 h 2158982"/>
                <a:gd name="connsiteX14" fmla="*/ 1077187 w 4039148"/>
                <a:gd name="connsiteY14" fmla="*/ 1354476 h 2158982"/>
                <a:gd name="connsiteX15" fmla="*/ 685367 w 4039148"/>
                <a:gd name="connsiteY15" fmla="*/ 1452702 h 2158982"/>
                <a:gd name="connsiteX16" fmla="*/ 282415 w 4039148"/>
                <a:gd name="connsiteY16" fmla="*/ 1669138 h 2158982"/>
                <a:gd name="connsiteX17" fmla="*/ 282416 w 4039148"/>
                <a:gd name="connsiteY17" fmla="*/ 2081338 h 2158982"/>
                <a:gd name="connsiteX18" fmla="*/ 3830601 w 4039148"/>
                <a:gd name="connsiteY18" fmla="*/ 2158982 h 2158982"/>
                <a:gd name="connsiteX19" fmla="*/ 3808794 w 4039148"/>
                <a:gd name="connsiteY19" fmla="*/ 1485442 h 2158982"/>
                <a:gd name="connsiteX0" fmla="*/ 3808794 w 4039148"/>
                <a:gd name="connsiteY0" fmla="*/ 1485442 h 2158982"/>
                <a:gd name="connsiteX1" fmla="*/ 686185 w 4039148"/>
                <a:gd name="connsiteY1" fmla="*/ 22272 h 2158982"/>
                <a:gd name="connsiteX2" fmla="*/ 508903 w 4039148"/>
                <a:gd name="connsiteY2" fmla="*/ 339513 h 2158982"/>
                <a:gd name="connsiteX3" fmla="*/ 683139 w 4039148"/>
                <a:gd name="connsiteY3" fmla="*/ 383924 h 2158982"/>
                <a:gd name="connsiteX4" fmla="*/ 990361 w 4039148"/>
                <a:gd name="connsiteY4" fmla="*/ 397956 h 2158982"/>
                <a:gd name="connsiteX5" fmla="*/ 1384407 w 4039148"/>
                <a:gd name="connsiteY5" fmla="*/ 454085 h 2158982"/>
                <a:gd name="connsiteX6" fmla="*/ 1778453 w 4039148"/>
                <a:gd name="connsiteY6" fmla="*/ 580373 h 2158982"/>
                <a:gd name="connsiteX7" fmla="*/ 2199214 w 4039148"/>
                <a:gd name="connsiteY7" fmla="*/ 727710 h 2158982"/>
                <a:gd name="connsiteX8" fmla="*/ 2666727 w 4039148"/>
                <a:gd name="connsiteY8" fmla="*/ 1008352 h 2158982"/>
                <a:gd name="connsiteX9" fmla="*/ 3690642 w 4039148"/>
                <a:gd name="connsiteY9" fmla="*/ 1823080 h 2158982"/>
                <a:gd name="connsiteX10" fmla="*/ 2722383 w 4039148"/>
                <a:gd name="connsiteY10" fmla="*/ 1476088 h 2158982"/>
                <a:gd name="connsiteX11" fmla="*/ 2319433 w 4039148"/>
                <a:gd name="connsiteY11" fmla="*/ 1373186 h 2158982"/>
                <a:gd name="connsiteX12" fmla="*/ 1889767 w 4039148"/>
                <a:gd name="connsiteY12" fmla="*/ 1288992 h 2158982"/>
                <a:gd name="connsiteX13" fmla="*/ 1477911 w 4039148"/>
                <a:gd name="connsiteY13" fmla="*/ 1281979 h 2158982"/>
                <a:gd name="connsiteX14" fmla="*/ 1077187 w 4039148"/>
                <a:gd name="connsiteY14" fmla="*/ 1354476 h 2158982"/>
                <a:gd name="connsiteX15" fmla="*/ 685367 w 4039148"/>
                <a:gd name="connsiteY15" fmla="*/ 1452702 h 2158982"/>
                <a:gd name="connsiteX16" fmla="*/ 282415 w 4039148"/>
                <a:gd name="connsiteY16" fmla="*/ 1669138 h 2158982"/>
                <a:gd name="connsiteX17" fmla="*/ 282416 w 4039148"/>
                <a:gd name="connsiteY17" fmla="*/ 2081338 h 2158982"/>
                <a:gd name="connsiteX18" fmla="*/ 3830601 w 4039148"/>
                <a:gd name="connsiteY18" fmla="*/ 2158982 h 2158982"/>
                <a:gd name="connsiteX19" fmla="*/ 3808794 w 4039148"/>
                <a:gd name="connsiteY19" fmla="*/ 1485442 h 2158982"/>
                <a:gd name="connsiteX0" fmla="*/ 3808794 w 4039148"/>
                <a:gd name="connsiteY0" fmla="*/ 1485442 h 2158982"/>
                <a:gd name="connsiteX1" fmla="*/ 686185 w 4039148"/>
                <a:gd name="connsiteY1" fmla="*/ 22272 h 2158982"/>
                <a:gd name="connsiteX2" fmla="*/ 508903 w 4039148"/>
                <a:gd name="connsiteY2" fmla="*/ 339513 h 2158982"/>
                <a:gd name="connsiteX3" fmla="*/ 683139 w 4039148"/>
                <a:gd name="connsiteY3" fmla="*/ 383924 h 2158982"/>
                <a:gd name="connsiteX4" fmla="*/ 990361 w 4039148"/>
                <a:gd name="connsiteY4" fmla="*/ 397956 h 2158982"/>
                <a:gd name="connsiteX5" fmla="*/ 1384407 w 4039148"/>
                <a:gd name="connsiteY5" fmla="*/ 454085 h 2158982"/>
                <a:gd name="connsiteX6" fmla="*/ 1778453 w 4039148"/>
                <a:gd name="connsiteY6" fmla="*/ 580373 h 2158982"/>
                <a:gd name="connsiteX7" fmla="*/ 2199214 w 4039148"/>
                <a:gd name="connsiteY7" fmla="*/ 727710 h 2158982"/>
                <a:gd name="connsiteX8" fmla="*/ 2666727 w 4039148"/>
                <a:gd name="connsiteY8" fmla="*/ 1008352 h 2158982"/>
                <a:gd name="connsiteX9" fmla="*/ 3690642 w 4039148"/>
                <a:gd name="connsiteY9" fmla="*/ 1823080 h 2158982"/>
                <a:gd name="connsiteX10" fmla="*/ 2722383 w 4039148"/>
                <a:gd name="connsiteY10" fmla="*/ 1476088 h 2158982"/>
                <a:gd name="connsiteX11" fmla="*/ 2314981 w 4039148"/>
                <a:gd name="connsiteY11" fmla="*/ 1349800 h 2158982"/>
                <a:gd name="connsiteX12" fmla="*/ 1889767 w 4039148"/>
                <a:gd name="connsiteY12" fmla="*/ 1288992 h 2158982"/>
                <a:gd name="connsiteX13" fmla="*/ 1477911 w 4039148"/>
                <a:gd name="connsiteY13" fmla="*/ 1281979 h 2158982"/>
                <a:gd name="connsiteX14" fmla="*/ 1077187 w 4039148"/>
                <a:gd name="connsiteY14" fmla="*/ 1354476 h 2158982"/>
                <a:gd name="connsiteX15" fmla="*/ 685367 w 4039148"/>
                <a:gd name="connsiteY15" fmla="*/ 1452702 h 2158982"/>
                <a:gd name="connsiteX16" fmla="*/ 282415 w 4039148"/>
                <a:gd name="connsiteY16" fmla="*/ 1669138 h 2158982"/>
                <a:gd name="connsiteX17" fmla="*/ 282416 w 4039148"/>
                <a:gd name="connsiteY17" fmla="*/ 2081338 h 2158982"/>
                <a:gd name="connsiteX18" fmla="*/ 3830601 w 4039148"/>
                <a:gd name="connsiteY18" fmla="*/ 2158982 h 2158982"/>
                <a:gd name="connsiteX19" fmla="*/ 3808794 w 4039148"/>
                <a:gd name="connsiteY19" fmla="*/ 1485442 h 2158982"/>
                <a:gd name="connsiteX0" fmla="*/ 3808794 w 4039148"/>
                <a:gd name="connsiteY0" fmla="*/ 1485442 h 2158982"/>
                <a:gd name="connsiteX1" fmla="*/ 686185 w 4039148"/>
                <a:gd name="connsiteY1" fmla="*/ 22272 h 2158982"/>
                <a:gd name="connsiteX2" fmla="*/ 508903 w 4039148"/>
                <a:gd name="connsiteY2" fmla="*/ 339513 h 2158982"/>
                <a:gd name="connsiteX3" fmla="*/ 683139 w 4039148"/>
                <a:gd name="connsiteY3" fmla="*/ 383924 h 2158982"/>
                <a:gd name="connsiteX4" fmla="*/ 990361 w 4039148"/>
                <a:gd name="connsiteY4" fmla="*/ 397956 h 2158982"/>
                <a:gd name="connsiteX5" fmla="*/ 1384407 w 4039148"/>
                <a:gd name="connsiteY5" fmla="*/ 454085 h 2158982"/>
                <a:gd name="connsiteX6" fmla="*/ 1778453 w 4039148"/>
                <a:gd name="connsiteY6" fmla="*/ 580373 h 2158982"/>
                <a:gd name="connsiteX7" fmla="*/ 2199214 w 4039148"/>
                <a:gd name="connsiteY7" fmla="*/ 727710 h 2158982"/>
                <a:gd name="connsiteX8" fmla="*/ 2666727 w 4039148"/>
                <a:gd name="connsiteY8" fmla="*/ 1008352 h 2158982"/>
                <a:gd name="connsiteX9" fmla="*/ 3690642 w 4039148"/>
                <a:gd name="connsiteY9" fmla="*/ 1823080 h 2158982"/>
                <a:gd name="connsiteX10" fmla="*/ 2722383 w 4039148"/>
                <a:gd name="connsiteY10" fmla="*/ 1476088 h 2158982"/>
                <a:gd name="connsiteX11" fmla="*/ 2314981 w 4039148"/>
                <a:gd name="connsiteY11" fmla="*/ 1349800 h 2158982"/>
                <a:gd name="connsiteX12" fmla="*/ 1889767 w 4039148"/>
                <a:gd name="connsiteY12" fmla="*/ 1288992 h 2158982"/>
                <a:gd name="connsiteX13" fmla="*/ 1477911 w 4039148"/>
                <a:gd name="connsiteY13" fmla="*/ 1281979 h 2158982"/>
                <a:gd name="connsiteX14" fmla="*/ 1077187 w 4039148"/>
                <a:gd name="connsiteY14" fmla="*/ 1354476 h 2158982"/>
                <a:gd name="connsiteX15" fmla="*/ 685367 w 4039148"/>
                <a:gd name="connsiteY15" fmla="*/ 1452702 h 2158982"/>
                <a:gd name="connsiteX16" fmla="*/ 282415 w 4039148"/>
                <a:gd name="connsiteY16" fmla="*/ 1669138 h 2158982"/>
                <a:gd name="connsiteX17" fmla="*/ 282416 w 4039148"/>
                <a:gd name="connsiteY17" fmla="*/ 2081338 h 2158982"/>
                <a:gd name="connsiteX18" fmla="*/ 3830601 w 4039148"/>
                <a:gd name="connsiteY18" fmla="*/ 2158982 h 2158982"/>
                <a:gd name="connsiteX19" fmla="*/ 3808794 w 4039148"/>
                <a:gd name="connsiteY19" fmla="*/ 1485442 h 2158982"/>
                <a:gd name="connsiteX0" fmla="*/ 3808794 w 4039148"/>
                <a:gd name="connsiteY0" fmla="*/ 1485442 h 2158982"/>
                <a:gd name="connsiteX1" fmla="*/ 686185 w 4039148"/>
                <a:gd name="connsiteY1" fmla="*/ 22272 h 2158982"/>
                <a:gd name="connsiteX2" fmla="*/ 508903 w 4039148"/>
                <a:gd name="connsiteY2" fmla="*/ 339513 h 2158982"/>
                <a:gd name="connsiteX3" fmla="*/ 683139 w 4039148"/>
                <a:gd name="connsiteY3" fmla="*/ 383924 h 2158982"/>
                <a:gd name="connsiteX4" fmla="*/ 990361 w 4039148"/>
                <a:gd name="connsiteY4" fmla="*/ 397956 h 2158982"/>
                <a:gd name="connsiteX5" fmla="*/ 1384407 w 4039148"/>
                <a:gd name="connsiteY5" fmla="*/ 454085 h 2158982"/>
                <a:gd name="connsiteX6" fmla="*/ 1778453 w 4039148"/>
                <a:gd name="connsiteY6" fmla="*/ 580373 h 2158982"/>
                <a:gd name="connsiteX7" fmla="*/ 2199214 w 4039148"/>
                <a:gd name="connsiteY7" fmla="*/ 727710 h 2158982"/>
                <a:gd name="connsiteX8" fmla="*/ 2666727 w 4039148"/>
                <a:gd name="connsiteY8" fmla="*/ 1008352 h 2158982"/>
                <a:gd name="connsiteX9" fmla="*/ 3690642 w 4039148"/>
                <a:gd name="connsiteY9" fmla="*/ 1823080 h 2158982"/>
                <a:gd name="connsiteX10" fmla="*/ 2691215 w 4039148"/>
                <a:gd name="connsiteY10" fmla="*/ 1443347 h 2158982"/>
                <a:gd name="connsiteX11" fmla="*/ 2314981 w 4039148"/>
                <a:gd name="connsiteY11" fmla="*/ 1349800 h 2158982"/>
                <a:gd name="connsiteX12" fmla="*/ 1889767 w 4039148"/>
                <a:gd name="connsiteY12" fmla="*/ 1288992 h 2158982"/>
                <a:gd name="connsiteX13" fmla="*/ 1477911 w 4039148"/>
                <a:gd name="connsiteY13" fmla="*/ 1281979 h 2158982"/>
                <a:gd name="connsiteX14" fmla="*/ 1077187 w 4039148"/>
                <a:gd name="connsiteY14" fmla="*/ 1354476 h 2158982"/>
                <a:gd name="connsiteX15" fmla="*/ 685367 w 4039148"/>
                <a:gd name="connsiteY15" fmla="*/ 1452702 h 2158982"/>
                <a:gd name="connsiteX16" fmla="*/ 282415 w 4039148"/>
                <a:gd name="connsiteY16" fmla="*/ 1669138 h 2158982"/>
                <a:gd name="connsiteX17" fmla="*/ 282416 w 4039148"/>
                <a:gd name="connsiteY17" fmla="*/ 2081338 h 2158982"/>
                <a:gd name="connsiteX18" fmla="*/ 3830601 w 4039148"/>
                <a:gd name="connsiteY18" fmla="*/ 2158982 h 2158982"/>
                <a:gd name="connsiteX19" fmla="*/ 3808794 w 4039148"/>
                <a:gd name="connsiteY19" fmla="*/ 1485442 h 2158982"/>
                <a:gd name="connsiteX0" fmla="*/ 3808794 w 4039148"/>
                <a:gd name="connsiteY0" fmla="*/ 1485442 h 2158982"/>
                <a:gd name="connsiteX1" fmla="*/ 686185 w 4039148"/>
                <a:gd name="connsiteY1" fmla="*/ 22272 h 2158982"/>
                <a:gd name="connsiteX2" fmla="*/ 508903 w 4039148"/>
                <a:gd name="connsiteY2" fmla="*/ 339513 h 2158982"/>
                <a:gd name="connsiteX3" fmla="*/ 683139 w 4039148"/>
                <a:gd name="connsiteY3" fmla="*/ 383924 h 2158982"/>
                <a:gd name="connsiteX4" fmla="*/ 990361 w 4039148"/>
                <a:gd name="connsiteY4" fmla="*/ 397956 h 2158982"/>
                <a:gd name="connsiteX5" fmla="*/ 1384407 w 4039148"/>
                <a:gd name="connsiteY5" fmla="*/ 454085 h 2158982"/>
                <a:gd name="connsiteX6" fmla="*/ 1778453 w 4039148"/>
                <a:gd name="connsiteY6" fmla="*/ 580373 h 2158982"/>
                <a:gd name="connsiteX7" fmla="*/ 2199214 w 4039148"/>
                <a:gd name="connsiteY7" fmla="*/ 727710 h 2158982"/>
                <a:gd name="connsiteX8" fmla="*/ 2666727 w 4039148"/>
                <a:gd name="connsiteY8" fmla="*/ 1008352 h 2158982"/>
                <a:gd name="connsiteX9" fmla="*/ 3690642 w 4039148"/>
                <a:gd name="connsiteY9" fmla="*/ 1823080 h 2158982"/>
                <a:gd name="connsiteX10" fmla="*/ 2691215 w 4039148"/>
                <a:gd name="connsiteY10" fmla="*/ 1443347 h 2158982"/>
                <a:gd name="connsiteX11" fmla="*/ 2314981 w 4039148"/>
                <a:gd name="connsiteY11" fmla="*/ 1349800 h 2158982"/>
                <a:gd name="connsiteX12" fmla="*/ 1889767 w 4039148"/>
                <a:gd name="connsiteY12" fmla="*/ 1288992 h 2158982"/>
                <a:gd name="connsiteX13" fmla="*/ 1477911 w 4039148"/>
                <a:gd name="connsiteY13" fmla="*/ 1281979 h 2158982"/>
                <a:gd name="connsiteX14" fmla="*/ 1077187 w 4039148"/>
                <a:gd name="connsiteY14" fmla="*/ 1354476 h 2158982"/>
                <a:gd name="connsiteX15" fmla="*/ 685367 w 4039148"/>
                <a:gd name="connsiteY15" fmla="*/ 1452702 h 2158982"/>
                <a:gd name="connsiteX16" fmla="*/ 282415 w 4039148"/>
                <a:gd name="connsiteY16" fmla="*/ 1669138 h 2158982"/>
                <a:gd name="connsiteX17" fmla="*/ 282416 w 4039148"/>
                <a:gd name="connsiteY17" fmla="*/ 2081338 h 2158982"/>
                <a:gd name="connsiteX18" fmla="*/ 3830601 w 4039148"/>
                <a:gd name="connsiteY18" fmla="*/ 2158982 h 2158982"/>
                <a:gd name="connsiteX19" fmla="*/ 3808794 w 4039148"/>
                <a:gd name="connsiteY19" fmla="*/ 1485442 h 2158982"/>
                <a:gd name="connsiteX0" fmla="*/ 3799889 w 4030243"/>
                <a:gd name="connsiteY0" fmla="*/ 1485442 h 2158982"/>
                <a:gd name="connsiteX1" fmla="*/ 677280 w 4030243"/>
                <a:gd name="connsiteY1" fmla="*/ 22272 h 2158982"/>
                <a:gd name="connsiteX2" fmla="*/ 499998 w 4030243"/>
                <a:gd name="connsiteY2" fmla="*/ 339513 h 2158982"/>
                <a:gd name="connsiteX3" fmla="*/ 674234 w 4030243"/>
                <a:gd name="connsiteY3" fmla="*/ 383924 h 2158982"/>
                <a:gd name="connsiteX4" fmla="*/ 981456 w 4030243"/>
                <a:gd name="connsiteY4" fmla="*/ 397956 h 2158982"/>
                <a:gd name="connsiteX5" fmla="*/ 1375502 w 4030243"/>
                <a:gd name="connsiteY5" fmla="*/ 454085 h 2158982"/>
                <a:gd name="connsiteX6" fmla="*/ 1769548 w 4030243"/>
                <a:gd name="connsiteY6" fmla="*/ 580373 h 2158982"/>
                <a:gd name="connsiteX7" fmla="*/ 2190309 w 4030243"/>
                <a:gd name="connsiteY7" fmla="*/ 727710 h 2158982"/>
                <a:gd name="connsiteX8" fmla="*/ 2657822 w 4030243"/>
                <a:gd name="connsiteY8" fmla="*/ 1008352 h 2158982"/>
                <a:gd name="connsiteX9" fmla="*/ 3681737 w 4030243"/>
                <a:gd name="connsiteY9" fmla="*/ 1823080 h 2158982"/>
                <a:gd name="connsiteX10" fmla="*/ 2682310 w 4030243"/>
                <a:gd name="connsiteY10" fmla="*/ 1443347 h 2158982"/>
                <a:gd name="connsiteX11" fmla="*/ 2306076 w 4030243"/>
                <a:gd name="connsiteY11" fmla="*/ 1349800 h 2158982"/>
                <a:gd name="connsiteX12" fmla="*/ 1880862 w 4030243"/>
                <a:gd name="connsiteY12" fmla="*/ 1288992 h 2158982"/>
                <a:gd name="connsiteX13" fmla="*/ 1469006 w 4030243"/>
                <a:gd name="connsiteY13" fmla="*/ 1281979 h 2158982"/>
                <a:gd name="connsiteX14" fmla="*/ 1068282 w 4030243"/>
                <a:gd name="connsiteY14" fmla="*/ 1354476 h 2158982"/>
                <a:gd name="connsiteX15" fmla="*/ 676462 w 4030243"/>
                <a:gd name="connsiteY15" fmla="*/ 1452702 h 2158982"/>
                <a:gd name="connsiteX16" fmla="*/ 282415 w 4030243"/>
                <a:gd name="connsiteY16" fmla="*/ 1659783 h 2158982"/>
                <a:gd name="connsiteX17" fmla="*/ 273511 w 4030243"/>
                <a:gd name="connsiteY17" fmla="*/ 2081338 h 2158982"/>
                <a:gd name="connsiteX18" fmla="*/ 3821696 w 4030243"/>
                <a:gd name="connsiteY18" fmla="*/ 2158982 h 2158982"/>
                <a:gd name="connsiteX19" fmla="*/ 3799889 w 4030243"/>
                <a:gd name="connsiteY19" fmla="*/ 1485442 h 2158982"/>
                <a:gd name="connsiteX0" fmla="*/ 3799889 w 4030243"/>
                <a:gd name="connsiteY0" fmla="*/ 1485442 h 2158982"/>
                <a:gd name="connsiteX1" fmla="*/ 677280 w 4030243"/>
                <a:gd name="connsiteY1" fmla="*/ 22272 h 2158982"/>
                <a:gd name="connsiteX2" fmla="*/ 499998 w 4030243"/>
                <a:gd name="connsiteY2" fmla="*/ 339513 h 2158982"/>
                <a:gd name="connsiteX3" fmla="*/ 861239 w 4030243"/>
                <a:gd name="connsiteY3" fmla="*/ 383924 h 2158982"/>
                <a:gd name="connsiteX4" fmla="*/ 981456 w 4030243"/>
                <a:gd name="connsiteY4" fmla="*/ 397956 h 2158982"/>
                <a:gd name="connsiteX5" fmla="*/ 1375502 w 4030243"/>
                <a:gd name="connsiteY5" fmla="*/ 454085 h 2158982"/>
                <a:gd name="connsiteX6" fmla="*/ 1769548 w 4030243"/>
                <a:gd name="connsiteY6" fmla="*/ 580373 h 2158982"/>
                <a:gd name="connsiteX7" fmla="*/ 2190309 w 4030243"/>
                <a:gd name="connsiteY7" fmla="*/ 727710 h 2158982"/>
                <a:gd name="connsiteX8" fmla="*/ 2657822 w 4030243"/>
                <a:gd name="connsiteY8" fmla="*/ 1008352 h 2158982"/>
                <a:gd name="connsiteX9" fmla="*/ 3681737 w 4030243"/>
                <a:gd name="connsiteY9" fmla="*/ 1823080 h 2158982"/>
                <a:gd name="connsiteX10" fmla="*/ 2682310 w 4030243"/>
                <a:gd name="connsiteY10" fmla="*/ 1443347 h 2158982"/>
                <a:gd name="connsiteX11" fmla="*/ 2306076 w 4030243"/>
                <a:gd name="connsiteY11" fmla="*/ 1349800 h 2158982"/>
                <a:gd name="connsiteX12" fmla="*/ 1880862 w 4030243"/>
                <a:gd name="connsiteY12" fmla="*/ 1288992 h 2158982"/>
                <a:gd name="connsiteX13" fmla="*/ 1469006 w 4030243"/>
                <a:gd name="connsiteY13" fmla="*/ 1281979 h 2158982"/>
                <a:gd name="connsiteX14" fmla="*/ 1068282 w 4030243"/>
                <a:gd name="connsiteY14" fmla="*/ 1354476 h 2158982"/>
                <a:gd name="connsiteX15" fmla="*/ 676462 w 4030243"/>
                <a:gd name="connsiteY15" fmla="*/ 1452702 h 2158982"/>
                <a:gd name="connsiteX16" fmla="*/ 282415 w 4030243"/>
                <a:gd name="connsiteY16" fmla="*/ 1659783 h 2158982"/>
                <a:gd name="connsiteX17" fmla="*/ 273511 w 4030243"/>
                <a:gd name="connsiteY17" fmla="*/ 2081338 h 2158982"/>
                <a:gd name="connsiteX18" fmla="*/ 3821696 w 4030243"/>
                <a:gd name="connsiteY18" fmla="*/ 2158982 h 2158982"/>
                <a:gd name="connsiteX19" fmla="*/ 3799889 w 4030243"/>
                <a:gd name="connsiteY19" fmla="*/ 1485442 h 2158982"/>
                <a:gd name="connsiteX0" fmla="*/ 3799889 w 4030243"/>
                <a:gd name="connsiteY0" fmla="*/ 1485442 h 2158982"/>
                <a:gd name="connsiteX1" fmla="*/ 677280 w 4030243"/>
                <a:gd name="connsiteY1" fmla="*/ 22272 h 2158982"/>
                <a:gd name="connsiteX2" fmla="*/ 499998 w 4030243"/>
                <a:gd name="connsiteY2" fmla="*/ 339513 h 2158982"/>
                <a:gd name="connsiteX3" fmla="*/ 861239 w 4030243"/>
                <a:gd name="connsiteY3" fmla="*/ 383924 h 2158982"/>
                <a:gd name="connsiteX4" fmla="*/ 1235248 w 4030243"/>
                <a:gd name="connsiteY4" fmla="*/ 430698 h 2158982"/>
                <a:gd name="connsiteX5" fmla="*/ 1375502 w 4030243"/>
                <a:gd name="connsiteY5" fmla="*/ 454085 h 2158982"/>
                <a:gd name="connsiteX6" fmla="*/ 1769548 w 4030243"/>
                <a:gd name="connsiteY6" fmla="*/ 580373 h 2158982"/>
                <a:gd name="connsiteX7" fmla="*/ 2190309 w 4030243"/>
                <a:gd name="connsiteY7" fmla="*/ 727710 h 2158982"/>
                <a:gd name="connsiteX8" fmla="*/ 2657822 w 4030243"/>
                <a:gd name="connsiteY8" fmla="*/ 1008352 h 2158982"/>
                <a:gd name="connsiteX9" fmla="*/ 3681737 w 4030243"/>
                <a:gd name="connsiteY9" fmla="*/ 1823080 h 2158982"/>
                <a:gd name="connsiteX10" fmla="*/ 2682310 w 4030243"/>
                <a:gd name="connsiteY10" fmla="*/ 1443347 h 2158982"/>
                <a:gd name="connsiteX11" fmla="*/ 2306076 w 4030243"/>
                <a:gd name="connsiteY11" fmla="*/ 1349800 h 2158982"/>
                <a:gd name="connsiteX12" fmla="*/ 1880862 w 4030243"/>
                <a:gd name="connsiteY12" fmla="*/ 1288992 h 2158982"/>
                <a:gd name="connsiteX13" fmla="*/ 1469006 w 4030243"/>
                <a:gd name="connsiteY13" fmla="*/ 1281979 h 2158982"/>
                <a:gd name="connsiteX14" fmla="*/ 1068282 w 4030243"/>
                <a:gd name="connsiteY14" fmla="*/ 1354476 h 2158982"/>
                <a:gd name="connsiteX15" fmla="*/ 676462 w 4030243"/>
                <a:gd name="connsiteY15" fmla="*/ 1452702 h 2158982"/>
                <a:gd name="connsiteX16" fmla="*/ 282415 w 4030243"/>
                <a:gd name="connsiteY16" fmla="*/ 1659783 h 2158982"/>
                <a:gd name="connsiteX17" fmla="*/ 273511 w 4030243"/>
                <a:gd name="connsiteY17" fmla="*/ 2081338 h 2158982"/>
                <a:gd name="connsiteX18" fmla="*/ 3821696 w 4030243"/>
                <a:gd name="connsiteY18" fmla="*/ 2158982 h 2158982"/>
                <a:gd name="connsiteX19" fmla="*/ 3799889 w 4030243"/>
                <a:gd name="connsiteY19" fmla="*/ 1485442 h 2158982"/>
                <a:gd name="connsiteX0" fmla="*/ 3799889 w 4030243"/>
                <a:gd name="connsiteY0" fmla="*/ 1485442 h 2158982"/>
                <a:gd name="connsiteX1" fmla="*/ 677280 w 4030243"/>
                <a:gd name="connsiteY1" fmla="*/ 22272 h 2158982"/>
                <a:gd name="connsiteX2" fmla="*/ 499998 w 4030243"/>
                <a:gd name="connsiteY2" fmla="*/ 339513 h 2158982"/>
                <a:gd name="connsiteX3" fmla="*/ 861239 w 4030243"/>
                <a:gd name="connsiteY3" fmla="*/ 383924 h 2158982"/>
                <a:gd name="connsiteX4" fmla="*/ 1235248 w 4030243"/>
                <a:gd name="connsiteY4" fmla="*/ 430698 h 2158982"/>
                <a:gd name="connsiteX5" fmla="*/ 1615937 w 4030243"/>
                <a:gd name="connsiteY5" fmla="*/ 519568 h 2158982"/>
                <a:gd name="connsiteX6" fmla="*/ 1769548 w 4030243"/>
                <a:gd name="connsiteY6" fmla="*/ 580373 h 2158982"/>
                <a:gd name="connsiteX7" fmla="*/ 2190309 w 4030243"/>
                <a:gd name="connsiteY7" fmla="*/ 727710 h 2158982"/>
                <a:gd name="connsiteX8" fmla="*/ 2657822 w 4030243"/>
                <a:gd name="connsiteY8" fmla="*/ 1008352 h 2158982"/>
                <a:gd name="connsiteX9" fmla="*/ 3681737 w 4030243"/>
                <a:gd name="connsiteY9" fmla="*/ 1823080 h 2158982"/>
                <a:gd name="connsiteX10" fmla="*/ 2682310 w 4030243"/>
                <a:gd name="connsiteY10" fmla="*/ 1443347 h 2158982"/>
                <a:gd name="connsiteX11" fmla="*/ 2306076 w 4030243"/>
                <a:gd name="connsiteY11" fmla="*/ 1349800 h 2158982"/>
                <a:gd name="connsiteX12" fmla="*/ 1880862 w 4030243"/>
                <a:gd name="connsiteY12" fmla="*/ 1288992 h 2158982"/>
                <a:gd name="connsiteX13" fmla="*/ 1469006 w 4030243"/>
                <a:gd name="connsiteY13" fmla="*/ 1281979 h 2158982"/>
                <a:gd name="connsiteX14" fmla="*/ 1068282 w 4030243"/>
                <a:gd name="connsiteY14" fmla="*/ 1354476 h 2158982"/>
                <a:gd name="connsiteX15" fmla="*/ 676462 w 4030243"/>
                <a:gd name="connsiteY15" fmla="*/ 1452702 h 2158982"/>
                <a:gd name="connsiteX16" fmla="*/ 282415 w 4030243"/>
                <a:gd name="connsiteY16" fmla="*/ 1659783 h 2158982"/>
                <a:gd name="connsiteX17" fmla="*/ 273511 w 4030243"/>
                <a:gd name="connsiteY17" fmla="*/ 2081338 h 2158982"/>
                <a:gd name="connsiteX18" fmla="*/ 3821696 w 4030243"/>
                <a:gd name="connsiteY18" fmla="*/ 2158982 h 2158982"/>
                <a:gd name="connsiteX19" fmla="*/ 3799889 w 4030243"/>
                <a:gd name="connsiteY19" fmla="*/ 1485442 h 2158982"/>
                <a:gd name="connsiteX0" fmla="*/ 3799889 w 4030243"/>
                <a:gd name="connsiteY0" fmla="*/ 1485442 h 2158982"/>
                <a:gd name="connsiteX1" fmla="*/ 677280 w 4030243"/>
                <a:gd name="connsiteY1" fmla="*/ 22272 h 2158982"/>
                <a:gd name="connsiteX2" fmla="*/ 499998 w 4030243"/>
                <a:gd name="connsiteY2" fmla="*/ 339513 h 2158982"/>
                <a:gd name="connsiteX3" fmla="*/ 861239 w 4030243"/>
                <a:gd name="connsiteY3" fmla="*/ 383924 h 2158982"/>
                <a:gd name="connsiteX4" fmla="*/ 1235248 w 4030243"/>
                <a:gd name="connsiteY4" fmla="*/ 430698 h 2158982"/>
                <a:gd name="connsiteX5" fmla="*/ 1615937 w 4030243"/>
                <a:gd name="connsiteY5" fmla="*/ 519568 h 2158982"/>
                <a:gd name="connsiteX6" fmla="*/ 2005530 w 4030243"/>
                <a:gd name="connsiteY6" fmla="*/ 655211 h 2158982"/>
                <a:gd name="connsiteX7" fmla="*/ 2190309 w 4030243"/>
                <a:gd name="connsiteY7" fmla="*/ 727710 h 2158982"/>
                <a:gd name="connsiteX8" fmla="*/ 2657822 w 4030243"/>
                <a:gd name="connsiteY8" fmla="*/ 1008352 h 2158982"/>
                <a:gd name="connsiteX9" fmla="*/ 3681737 w 4030243"/>
                <a:gd name="connsiteY9" fmla="*/ 1823080 h 2158982"/>
                <a:gd name="connsiteX10" fmla="*/ 2682310 w 4030243"/>
                <a:gd name="connsiteY10" fmla="*/ 1443347 h 2158982"/>
                <a:gd name="connsiteX11" fmla="*/ 2306076 w 4030243"/>
                <a:gd name="connsiteY11" fmla="*/ 1349800 h 2158982"/>
                <a:gd name="connsiteX12" fmla="*/ 1880862 w 4030243"/>
                <a:gd name="connsiteY12" fmla="*/ 1288992 h 2158982"/>
                <a:gd name="connsiteX13" fmla="*/ 1469006 w 4030243"/>
                <a:gd name="connsiteY13" fmla="*/ 1281979 h 2158982"/>
                <a:gd name="connsiteX14" fmla="*/ 1068282 w 4030243"/>
                <a:gd name="connsiteY14" fmla="*/ 1354476 h 2158982"/>
                <a:gd name="connsiteX15" fmla="*/ 676462 w 4030243"/>
                <a:gd name="connsiteY15" fmla="*/ 1452702 h 2158982"/>
                <a:gd name="connsiteX16" fmla="*/ 282415 w 4030243"/>
                <a:gd name="connsiteY16" fmla="*/ 1659783 h 2158982"/>
                <a:gd name="connsiteX17" fmla="*/ 273511 w 4030243"/>
                <a:gd name="connsiteY17" fmla="*/ 2081338 h 2158982"/>
                <a:gd name="connsiteX18" fmla="*/ 3821696 w 4030243"/>
                <a:gd name="connsiteY18" fmla="*/ 2158982 h 2158982"/>
                <a:gd name="connsiteX19" fmla="*/ 3799889 w 4030243"/>
                <a:gd name="connsiteY19" fmla="*/ 1485442 h 2158982"/>
                <a:gd name="connsiteX0" fmla="*/ 3799889 w 4030243"/>
                <a:gd name="connsiteY0" fmla="*/ 1485442 h 2158982"/>
                <a:gd name="connsiteX1" fmla="*/ 677280 w 4030243"/>
                <a:gd name="connsiteY1" fmla="*/ 22272 h 2158982"/>
                <a:gd name="connsiteX2" fmla="*/ 499998 w 4030243"/>
                <a:gd name="connsiteY2" fmla="*/ 339513 h 2158982"/>
                <a:gd name="connsiteX3" fmla="*/ 861239 w 4030243"/>
                <a:gd name="connsiteY3" fmla="*/ 383924 h 2158982"/>
                <a:gd name="connsiteX4" fmla="*/ 1235248 w 4030243"/>
                <a:gd name="connsiteY4" fmla="*/ 430698 h 2158982"/>
                <a:gd name="connsiteX5" fmla="*/ 1615937 w 4030243"/>
                <a:gd name="connsiteY5" fmla="*/ 519568 h 2158982"/>
                <a:gd name="connsiteX6" fmla="*/ 2005530 w 4030243"/>
                <a:gd name="connsiteY6" fmla="*/ 655211 h 2158982"/>
                <a:gd name="connsiteX7" fmla="*/ 2417386 w 4030243"/>
                <a:gd name="connsiteY7" fmla="*/ 858676 h 2158982"/>
                <a:gd name="connsiteX8" fmla="*/ 2657822 w 4030243"/>
                <a:gd name="connsiteY8" fmla="*/ 1008352 h 2158982"/>
                <a:gd name="connsiteX9" fmla="*/ 3681737 w 4030243"/>
                <a:gd name="connsiteY9" fmla="*/ 1823080 h 2158982"/>
                <a:gd name="connsiteX10" fmla="*/ 2682310 w 4030243"/>
                <a:gd name="connsiteY10" fmla="*/ 1443347 h 2158982"/>
                <a:gd name="connsiteX11" fmla="*/ 2306076 w 4030243"/>
                <a:gd name="connsiteY11" fmla="*/ 1349800 h 2158982"/>
                <a:gd name="connsiteX12" fmla="*/ 1880862 w 4030243"/>
                <a:gd name="connsiteY12" fmla="*/ 1288992 h 2158982"/>
                <a:gd name="connsiteX13" fmla="*/ 1469006 w 4030243"/>
                <a:gd name="connsiteY13" fmla="*/ 1281979 h 2158982"/>
                <a:gd name="connsiteX14" fmla="*/ 1068282 w 4030243"/>
                <a:gd name="connsiteY14" fmla="*/ 1354476 h 2158982"/>
                <a:gd name="connsiteX15" fmla="*/ 676462 w 4030243"/>
                <a:gd name="connsiteY15" fmla="*/ 1452702 h 2158982"/>
                <a:gd name="connsiteX16" fmla="*/ 282415 w 4030243"/>
                <a:gd name="connsiteY16" fmla="*/ 1659783 h 2158982"/>
                <a:gd name="connsiteX17" fmla="*/ 273511 w 4030243"/>
                <a:gd name="connsiteY17" fmla="*/ 2081338 h 2158982"/>
                <a:gd name="connsiteX18" fmla="*/ 3821696 w 4030243"/>
                <a:gd name="connsiteY18" fmla="*/ 2158982 h 2158982"/>
                <a:gd name="connsiteX19" fmla="*/ 3799889 w 4030243"/>
                <a:gd name="connsiteY19" fmla="*/ 1485442 h 2158982"/>
                <a:gd name="connsiteX0" fmla="*/ 3799889 w 4030243"/>
                <a:gd name="connsiteY0" fmla="*/ 1485442 h 2158982"/>
                <a:gd name="connsiteX1" fmla="*/ 677280 w 4030243"/>
                <a:gd name="connsiteY1" fmla="*/ 22272 h 2158982"/>
                <a:gd name="connsiteX2" fmla="*/ 499998 w 4030243"/>
                <a:gd name="connsiteY2" fmla="*/ 339513 h 2158982"/>
                <a:gd name="connsiteX3" fmla="*/ 861239 w 4030243"/>
                <a:gd name="connsiteY3" fmla="*/ 383924 h 2158982"/>
                <a:gd name="connsiteX4" fmla="*/ 1235248 w 4030243"/>
                <a:gd name="connsiteY4" fmla="*/ 430698 h 2158982"/>
                <a:gd name="connsiteX5" fmla="*/ 1615937 w 4030243"/>
                <a:gd name="connsiteY5" fmla="*/ 519568 h 2158982"/>
                <a:gd name="connsiteX6" fmla="*/ 2005530 w 4030243"/>
                <a:gd name="connsiteY6" fmla="*/ 655211 h 2158982"/>
                <a:gd name="connsiteX7" fmla="*/ 2417386 w 4030243"/>
                <a:gd name="connsiteY7" fmla="*/ 858676 h 2158982"/>
                <a:gd name="connsiteX8" fmla="*/ 2809207 w 4030243"/>
                <a:gd name="connsiteY8" fmla="*/ 1111254 h 2158982"/>
                <a:gd name="connsiteX9" fmla="*/ 3681737 w 4030243"/>
                <a:gd name="connsiteY9" fmla="*/ 1823080 h 2158982"/>
                <a:gd name="connsiteX10" fmla="*/ 2682310 w 4030243"/>
                <a:gd name="connsiteY10" fmla="*/ 1443347 h 2158982"/>
                <a:gd name="connsiteX11" fmla="*/ 2306076 w 4030243"/>
                <a:gd name="connsiteY11" fmla="*/ 1349800 h 2158982"/>
                <a:gd name="connsiteX12" fmla="*/ 1880862 w 4030243"/>
                <a:gd name="connsiteY12" fmla="*/ 1288992 h 2158982"/>
                <a:gd name="connsiteX13" fmla="*/ 1469006 w 4030243"/>
                <a:gd name="connsiteY13" fmla="*/ 1281979 h 2158982"/>
                <a:gd name="connsiteX14" fmla="*/ 1068282 w 4030243"/>
                <a:gd name="connsiteY14" fmla="*/ 1354476 h 2158982"/>
                <a:gd name="connsiteX15" fmla="*/ 676462 w 4030243"/>
                <a:gd name="connsiteY15" fmla="*/ 1452702 h 2158982"/>
                <a:gd name="connsiteX16" fmla="*/ 282415 w 4030243"/>
                <a:gd name="connsiteY16" fmla="*/ 1659783 h 2158982"/>
                <a:gd name="connsiteX17" fmla="*/ 273511 w 4030243"/>
                <a:gd name="connsiteY17" fmla="*/ 2081338 h 2158982"/>
                <a:gd name="connsiteX18" fmla="*/ 3821696 w 4030243"/>
                <a:gd name="connsiteY18" fmla="*/ 2158982 h 2158982"/>
                <a:gd name="connsiteX19" fmla="*/ 3799889 w 4030243"/>
                <a:gd name="connsiteY19" fmla="*/ 1485442 h 2158982"/>
                <a:gd name="connsiteX0" fmla="*/ 3799889 w 4030243"/>
                <a:gd name="connsiteY0" fmla="*/ 1485442 h 2158982"/>
                <a:gd name="connsiteX1" fmla="*/ 677280 w 4030243"/>
                <a:gd name="connsiteY1" fmla="*/ 22272 h 2158982"/>
                <a:gd name="connsiteX2" fmla="*/ 477735 w 4030243"/>
                <a:gd name="connsiteY2" fmla="*/ 334836 h 2158982"/>
                <a:gd name="connsiteX3" fmla="*/ 861239 w 4030243"/>
                <a:gd name="connsiteY3" fmla="*/ 383924 h 2158982"/>
                <a:gd name="connsiteX4" fmla="*/ 1235248 w 4030243"/>
                <a:gd name="connsiteY4" fmla="*/ 430698 h 2158982"/>
                <a:gd name="connsiteX5" fmla="*/ 1615937 w 4030243"/>
                <a:gd name="connsiteY5" fmla="*/ 519568 h 2158982"/>
                <a:gd name="connsiteX6" fmla="*/ 2005530 w 4030243"/>
                <a:gd name="connsiteY6" fmla="*/ 655211 h 2158982"/>
                <a:gd name="connsiteX7" fmla="*/ 2417386 w 4030243"/>
                <a:gd name="connsiteY7" fmla="*/ 858676 h 2158982"/>
                <a:gd name="connsiteX8" fmla="*/ 2809207 w 4030243"/>
                <a:gd name="connsiteY8" fmla="*/ 1111254 h 2158982"/>
                <a:gd name="connsiteX9" fmla="*/ 3681737 w 4030243"/>
                <a:gd name="connsiteY9" fmla="*/ 1823080 h 2158982"/>
                <a:gd name="connsiteX10" fmla="*/ 2682310 w 4030243"/>
                <a:gd name="connsiteY10" fmla="*/ 1443347 h 2158982"/>
                <a:gd name="connsiteX11" fmla="*/ 2306076 w 4030243"/>
                <a:gd name="connsiteY11" fmla="*/ 1349800 h 2158982"/>
                <a:gd name="connsiteX12" fmla="*/ 1880862 w 4030243"/>
                <a:gd name="connsiteY12" fmla="*/ 1288992 h 2158982"/>
                <a:gd name="connsiteX13" fmla="*/ 1469006 w 4030243"/>
                <a:gd name="connsiteY13" fmla="*/ 1281979 h 2158982"/>
                <a:gd name="connsiteX14" fmla="*/ 1068282 w 4030243"/>
                <a:gd name="connsiteY14" fmla="*/ 1354476 h 2158982"/>
                <a:gd name="connsiteX15" fmla="*/ 676462 w 4030243"/>
                <a:gd name="connsiteY15" fmla="*/ 1452702 h 2158982"/>
                <a:gd name="connsiteX16" fmla="*/ 282415 w 4030243"/>
                <a:gd name="connsiteY16" fmla="*/ 1659783 h 2158982"/>
                <a:gd name="connsiteX17" fmla="*/ 273511 w 4030243"/>
                <a:gd name="connsiteY17" fmla="*/ 2081338 h 2158982"/>
                <a:gd name="connsiteX18" fmla="*/ 3821696 w 4030243"/>
                <a:gd name="connsiteY18" fmla="*/ 2158982 h 2158982"/>
                <a:gd name="connsiteX19" fmla="*/ 3799889 w 4030243"/>
                <a:gd name="connsiteY19" fmla="*/ 1485442 h 2158982"/>
                <a:gd name="connsiteX0" fmla="*/ 3799889 w 4030243"/>
                <a:gd name="connsiteY0" fmla="*/ 1485442 h 2158982"/>
                <a:gd name="connsiteX1" fmla="*/ 677280 w 4030243"/>
                <a:gd name="connsiteY1" fmla="*/ 22272 h 2158982"/>
                <a:gd name="connsiteX2" fmla="*/ 477735 w 4030243"/>
                <a:gd name="connsiteY2" fmla="*/ 334836 h 2158982"/>
                <a:gd name="connsiteX3" fmla="*/ 861239 w 4030243"/>
                <a:gd name="connsiteY3" fmla="*/ 383924 h 2158982"/>
                <a:gd name="connsiteX4" fmla="*/ 1235248 w 4030243"/>
                <a:gd name="connsiteY4" fmla="*/ 430698 h 2158982"/>
                <a:gd name="connsiteX5" fmla="*/ 1615937 w 4030243"/>
                <a:gd name="connsiteY5" fmla="*/ 519568 h 2158982"/>
                <a:gd name="connsiteX6" fmla="*/ 2005530 w 4030243"/>
                <a:gd name="connsiteY6" fmla="*/ 655211 h 2158982"/>
                <a:gd name="connsiteX7" fmla="*/ 2417386 w 4030243"/>
                <a:gd name="connsiteY7" fmla="*/ 858676 h 2158982"/>
                <a:gd name="connsiteX8" fmla="*/ 2809207 w 4030243"/>
                <a:gd name="connsiteY8" fmla="*/ 1111254 h 2158982"/>
                <a:gd name="connsiteX9" fmla="*/ 3681737 w 4030243"/>
                <a:gd name="connsiteY9" fmla="*/ 1823080 h 2158982"/>
                <a:gd name="connsiteX10" fmla="*/ 2682310 w 4030243"/>
                <a:gd name="connsiteY10" fmla="*/ 1443347 h 2158982"/>
                <a:gd name="connsiteX11" fmla="*/ 2306076 w 4030243"/>
                <a:gd name="connsiteY11" fmla="*/ 1349800 h 2158982"/>
                <a:gd name="connsiteX12" fmla="*/ 1880862 w 4030243"/>
                <a:gd name="connsiteY12" fmla="*/ 1288992 h 2158982"/>
                <a:gd name="connsiteX13" fmla="*/ 1469006 w 4030243"/>
                <a:gd name="connsiteY13" fmla="*/ 1281979 h 2158982"/>
                <a:gd name="connsiteX14" fmla="*/ 1068282 w 4030243"/>
                <a:gd name="connsiteY14" fmla="*/ 1354476 h 2158982"/>
                <a:gd name="connsiteX15" fmla="*/ 676462 w 4030243"/>
                <a:gd name="connsiteY15" fmla="*/ 1452702 h 2158982"/>
                <a:gd name="connsiteX16" fmla="*/ 282415 w 4030243"/>
                <a:gd name="connsiteY16" fmla="*/ 1659783 h 2158982"/>
                <a:gd name="connsiteX17" fmla="*/ 273511 w 4030243"/>
                <a:gd name="connsiteY17" fmla="*/ 2081338 h 2158982"/>
                <a:gd name="connsiteX18" fmla="*/ 3821696 w 4030243"/>
                <a:gd name="connsiteY18" fmla="*/ 2158982 h 2158982"/>
                <a:gd name="connsiteX19" fmla="*/ 3799889 w 4030243"/>
                <a:gd name="connsiteY19" fmla="*/ 1485442 h 2158982"/>
                <a:gd name="connsiteX0" fmla="*/ 3799889 w 4030243"/>
                <a:gd name="connsiteY0" fmla="*/ 1485442 h 2158982"/>
                <a:gd name="connsiteX1" fmla="*/ 677280 w 4030243"/>
                <a:gd name="connsiteY1" fmla="*/ 22272 h 2158982"/>
                <a:gd name="connsiteX2" fmla="*/ 477735 w 4030243"/>
                <a:gd name="connsiteY2" fmla="*/ 334836 h 2158982"/>
                <a:gd name="connsiteX3" fmla="*/ 861239 w 4030243"/>
                <a:gd name="connsiteY3" fmla="*/ 383924 h 2158982"/>
                <a:gd name="connsiteX4" fmla="*/ 1235248 w 4030243"/>
                <a:gd name="connsiteY4" fmla="*/ 430698 h 2158982"/>
                <a:gd name="connsiteX5" fmla="*/ 1615937 w 4030243"/>
                <a:gd name="connsiteY5" fmla="*/ 519568 h 2158982"/>
                <a:gd name="connsiteX6" fmla="*/ 2005530 w 4030243"/>
                <a:gd name="connsiteY6" fmla="*/ 655211 h 2158982"/>
                <a:gd name="connsiteX7" fmla="*/ 2417386 w 4030243"/>
                <a:gd name="connsiteY7" fmla="*/ 858676 h 2158982"/>
                <a:gd name="connsiteX8" fmla="*/ 2809207 w 4030243"/>
                <a:gd name="connsiteY8" fmla="*/ 1111254 h 2158982"/>
                <a:gd name="connsiteX9" fmla="*/ 3681737 w 4030243"/>
                <a:gd name="connsiteY9" fmla="*/ 1823080 h 2158982"/>
                <a:gd name="connsiteX10" fmla="*/ 2682310 w 4030243"/>
                <a:gd name="connsiteY10" fmla="*/ 1443347 h 2158982"/>
                <a:gd name="connsiteX11" fmla="*/ 2306076 w 4030243"/>
                <a:gd name="connsiteY11" fmla="*/ 1349800 h 2158982"/>
                <a:gd name="connsiteX12" fmla="*/ 1880862 w 4030243"/>
                <a:gd name="connsiteY12" fmla="*/ 1288992 h 2158982"/>
                <a:gd name="connsiteX13" fmla="*/ 1469006 w 4030243"/>
                <a:gd name="connsiteY13" fmla="*/ 1281979 h 2158982"/>
                <a:gd name="connsiteX14" fmla="*/ 1068282 w 4030243"/>
                <a:gd name="connsiteY14" fmla="*/ 1354476 h 2158982"/>
                <a:gd name="connsiteX15" fmla="*/ 676462 w 4030243"/>
                <a:gd name="connsiteY15" fmla="*/ 1452702 h 2158982"/>
                <a:gd name="connsiteX16" fmla="*/ 282415 w 4030243"/>
                <a:gd name="connsiteY16" fmla="*/ 1659783 h 2158982"/>
                <a:gd name="connsiteX17" fmla="*/ 273511 w 4030243"/>
                <a:gd name="connsiteY17" fmla="*/ 2081338 h 2158982"/>
                <a:gd name="connsiteX18" fmla="*/ 3821696 w 4030243"/>
                <a:gd name="connsiteY18" fmla="*/ 2158982 h 2158982"/>
                <a:gd name="connsiteX19" fmla="*/ 3799889 w 4030243"/>
                <a:gd name="connsiteY19" fmla="*/ 1485442 h 2158982"/>
                <a:gd name="connsiteX0" fmla="*/ 3799889 w 4030243"/>
                <a:gd name="connsiteY0" fmla="*/ 1485442 h 2158982"/>
                <a:gd name="connsiteX1" fmla="*/ 677280 w 4030243"/>
                <a:gd name="connsiteY1" fmla="*/ 22272 h 2158982"/>
                <a:gd name="connsiteX2" fmla="*/ 477735 w 4030243"/>
                <a:gd name="connsiteY2" fmla="*/ 334836 h 2158982"/>
                <a:gd name="connsiteX3" fmla="*/ 861239 w 4030243"/>
                <a:gd name="connsiteY3" fmla="*/ 383924 h 2158982"/>
                <a:gd name="connsiteX4" fmla="*/ 1235248 w 4030243"/>
                <a:gd name="connsiteY4" fmla="*/ 430698 h 2158982"/>
                <a:gd name="connsiteX5" fmla="*/ 1615937 w 4030243"/>
                <a:gd name="connsiteY5" fmla="*/ 519568 h 2158982"/>
                <a:gd name="connsiteX6" fmla="*/ 2005530 w 4030243"/>
                <a:gd name="connsiteY6" fmla="*/ 655211 h 2158982"/>
                <a:gd name="connsiteX7" fmla="*/ 2417386 w 4030243"/>
                <a:gd name="connsiteY7" fmla="*/ 858676 h 2158982"/>
                <a:gd name="connsiteX8" fmla="*/ 2809207 w 4030243"/>
                <a:gd name="connsiteY8" fmla="*/ 1111254 h 2158982"/>
                <a:gd name="connsiteX9" fmla="*/ 3681737 w 4030243"/>
                <a:gd name="connsiteY9" fmla="*/ 1823080 h 2158982"/>
                <a:gd name="connsiteX10" fmla="*/ 2682310 w 4030243"/>
                <a:gd name="connsiteY10" fmla="*/ 1443347 h 2158982"/>
                <a:gd name="connsiteX11" fmla="*/ 2306076 w 4030243"/>
                <a:gd name="connsiteY11" fmla="*/ 1349800 h 2158982"/>
                <a:gd name="connsiteX12" fmla="*/ 1880862 w 4030243"/>
                <a:gd name="connsiteY12" fmla="*/ 1288992 h 2158982"/>
                <a:gd name="connsiteX13" fmla="*/ 1469006 w 4030243"/>
                <a:gd name="connsiteY13" fmla="*/ 1281979 h 2158982"/>
                <a:gd name="connsiteX14" fmla="*/ 1068282 w 4030243"/>
                <a:gd name="connsiteY14" fmla="*/ 1354476 h 2158982"/>
                <a:gd name="connsiteX15" fmla="*/ 676462 w 4030243"/>
                <a:gd name="connsiteY15" fmla="*/ 1452702 h 2158982"/>
                <a:gd name="connsiteX16" fmla="*/ 282415 w 4030243"/>
                <a:gd name="connsiteY16" fmla="*/ 1659783 h 2158982"/>
                <a:gd name="connsiteX17" fmla="*/ 273511 w 4030243"/>
                <a:gd name="connsiteY17" fmla="*/ 2081338 h 2158982"/>
                <a:gd name="connsiteX18" fmla="*/ 3821696 w 4030243"/>
                <a:gd name="connsiteY18" fmla="*/ 2158982 h 2158982"/>
                <a:gd name="connsiteX19" fmla="*/ 3799889 w 4030243"/>
                <a:gd name="connsiteY19" fmla="*/ 1485442 h 2158982"/>
                <a:gd name="connsiteX0" fmla="*/ 3799889 w 4030243"/>
                <a:gd name="connsiteY0" fmla="*/ 1485442 h 2158982"/>
                <a:gd name="connsiteX1" fmla="*/ 677280 w 4030243"/>
                <a:gd name="connsiteY1" fmla="*/ 22272 h 2158982"/>
                <a:gd name="connsiteX2" fmla="*/ 477735 w 4030243"/>
                <a:gd name="connsiteY2" fmla="*/ 334836 h 2158982"/>
                <a:gd name="connsiteX3" fmla="*/ 838977 w 4030243"/>
                <a:gd name="connsiteY3" fmla="*/ 360537 h 2158982"/>
                <a:gd name="connsiteX4" fmla="*/ 1235248 w 4030243"/>
                <a:gd name="connsiteY4" fmla="*/ 430698 h 2158982"/>
                <a:gd name="connsiteX5" fmla="*/ 1615937 w 4030243"/>
                <a:gd name="connsiteY5" fmla="*/ 519568 h 2158982"/>
                <a:gd name="connsiteX6" fmla="*/ 2005530 w 4030243"/>
                <a:gd name="connsiteY6" fmla="*/ 655211 h 2158982"/>
                <a:gd name="connsiteX7" fmla="*/ 2417386 w 4030243"/>
                <a:gd name="connsiteY7" fmla="*/ 858676 h 2158982"/>
                <a:gd name="connsiteX8" fmla="*/ 2809207 w 4030243"/>
                <a:gd name="connsiteY8" fmla="*/ 1111254 h 2158982"/>
                <a:gd name="connsiteX9" fmla="*/ 3681737 w 4030243"/>
                <a:gd name="connsiteY9" fmla="*/ 1823080 h 2158982"/>
                <a:gd name="connsiteX10" fmla="*/ 2682310 w 4030243"/>
                <a:gd name="connsiteY10" fmla="*/ 1443347 h 2158982"/>
                <a:gd name="connsiteX11" fmla="*/ 2306076 w 4030243"/>
                <a:gd name="connsiteY11" fmla="*/ 1349800 h 2158982"/>
                <a:gd name="connsiteX12" fmla="*/ 1880862 w 4030243"/>
                <a:gd name="connsiteY12" fmla="*/ 1288992 h 2158982"/>
                <a:gd name="connsiteX13" fmla="*/ 1469006 w 4030243"/>
                <a:gd name="connsiteY13" fmla="*/ 1281979 h 2158982"/>
                <a:gd name="connsiteX14" fmla="*/ 1068282 w 4030243"/>
                <a:gd name="connsiteY14" fmla="*/ 1354476 h 2158982"/>
                <a:gd name="connsiteX15" fmla="*/ 676462 w 4030243"/>
                <a:gd name="connsiteY15" fmla="*/ 1452702 h 2158982"/>
                <a:gd name="connsiteX16" fmla="*/ 282415 w 4030243"/>
                <a:gd name="connsiteY16" fmla="*/ 1659783 h 2158982"/>
                <a:gd name="connsiteX17" fmla="*/ 273511 w 4030243"/>
                <a:gd name="connsiteY17" fmla="*/ 2081338 h 2158982"/>
                <a:gd name="connsiteX18" fmla="*/ 3821696 w 4030243"/>
                <a:gd name="connsiteY18" fmla="*/ 2158982 h 2158982"/>
                <a:gd name="connsiteX19" fmla="*/ 3799889 w 4030243"/>
                <a:gd name="connsiteY19" fmla="*/ 1485442 h 2158982"/>
                <a:gd name="connsiteX0" fmla="*/ 3799889 w 4030243"/>
                <a:gd name="connsiteY0" fmla="*/ 1485442 h 2158982"/>
                <a:gd name="connsiteX1" fmla="*/ 677280 w 4030243"/>
                <a:gd name="connsiteY1" fmla="*/ 22272 h 2158982"/>
                <a:gd name="connsiteX2" fmla="*/ 477735 w 4030243"/>
                <a:gd name="connsiteY2" fmla="*/ 334836 h 2158982"/>
                <a:gd name="connsiteX3" fmla="*/ 838977 w 4030243"/>
                <a:gd name="connsiteY3" fmla="*/ 360537 h 2158982"/>
                <a:gd name="connsiteX4" fmla="*/ 1230796 w 4030243"/>
                <a:gd name="connsiteY4" fmla="*/ 402634 h 2158982"/>
                <a:gd name="connsiteX5" fmla="*/ 1615937 w 4030243"/>
                <a:gd name="connsiteY5" fmla="*/ 519568 h 2158982"/>
                <a:gd name="connsiteX6" fmla="*/ 2005530 w 4030243"/>
                <a:gd name="connsiteY6" fmla="*/ 655211 h 2158982"/>
                <a:gd name="connsiteX7" fmla="*/ 2417386 w 4030243"/>
                <a:gd name="connsiteY7" fmla="*/ 858676 h 2158982"/>
                <a:gd name="connsiteX8" fmla="*/ 2809207 w 4030243"/>
                <a:gd name="connsiteY8" fmla="*/ 1111254 h 2158982"/>
                <a:gd name="connsiteX9" fmla="*/ 3681737 w 4030243"/>
                <a:gd name="connsiteY9" fmla="*/ 1823080 h 2158982"/>
                <a:gd name="connsiteX10" fmla="*/ 2682310 w 4030243"/>
                <a:gd name="connsiteY10" fmla="*/ 1443347 h 2158982"/>
                <a:gd name="connsiteX11" fmla="*/ 2306076 w 4030243"/>
                <a:gd name="connsiteY11" fmla="*/ 1349800 h 2158982"/>
                <a:gd name="connsiteX12" fmla="*/ 1880862 w 4030243"/>
                <a:gd name="connsiteY12" fmla="*/ 1288992 h 2158982"/>
                <a:gd name="connsiteX13" fmla="*/ 1469006 w 4030243"/>
                <a:gd name="connsiteY13" fmla="*/ 1281979 h 2158982"/>
                <a:gd name="connsiteX14" fmla="*/ 1068282 w 4030243"/>
                <a:gd name="connsiteY14" fmla="*/ 1354476 h 2158982"/>
                <a:gd name="connsiteX15" fmla="*/ 676462 w 4030243"/>
                <a:gd name="connsiteY15" fmla="*/ 1452702 h 2158982"/>
                <a:gd name="connsiteX16" fmla="*/ 282415 w 4030243"/>
                <a:gd name="connsiteY16" fmla="*/ 1659783 h 2158982"/>
                <a:gd name="connsiteX17" fmla="*/ 273511 w 4030243"/>
                <a:gd name="connsiteY17" fmla="*/ 2081338 h 2158982"/>
                <a:gd name="connsiteX18" fmla="*/ 3821696 w 4030243"/>
                <a:gd name="connsiteY18" fmla="*/ 2158982 h 2158982"/>
                <a:gd name="connsiteX19" fmla="*/ 3799889 w 4030243"/>
                <a:gd name="connsiteY19" fmla="*/ 1485442 h 2158982"/>
                <a:gd name="connsiteX0" fmla="*/ 3799889 w 4030243"/>
                <a:gd name="connsiteY0" fmla="*/ 1485442 h 2158982"/>
                <a:gd name="connsiteX1" fmla="*/ 677280 w 4030243"/>
                <a:gd name="connsiteY1" fmla="*/ 22272 h 2158982"/>
                <a:gd name="connsiteX2" fmla="*/ 477735 w 4030243"/>
                <a:gd name="connsiteY2" fmla="*/ 334836 h 2158982"/>
                <a:gd name="connsiteX3" fmla="*/ 838977 w 4030243"/>
                <a:gd name="connsiteY3" fmla="*/ 360537 h 2158982"/>
                <a:gd name="connsiteX4" fmla="*/ 1230796 w 4030243"/>
                <a:gd name="connsiteY4" fmla="*/ 402634 h 2158982"/>
                <a:gd name="connsiteX5" fmla="*/ 1615937 w 4030243"/>
                <a:gd name="connsiteY5" fmla="*/ 519568 h 2158982"/>
                <a:gd name="connsiteX6" fmla="*/ 2005530 w 4030243"/>
                <a:gd name="connsiteY6" fmla="*/ 655211 h 2158982"/>
                <a:gd name="connsiteX7" fmla="*/ 2417386 w 4030243"/>
                <a:gd name="connsiteY7" fmla="*/ 858676 h 2158982"/>
                <a:gd name="connsiteX8" fmla="*/ 2809207 w 4030243"/>
                <a:gd name="connsiteY8" fmla="*/ 1111254 h 2158982"/>
                <a:gd name="connsiteX9" fmla="*/ 3681737 w 4030243"/>
                <a:gd name="connsiteY9" fmla="*/ 1823080 h 2158982"/>
                <a:gd name="connsiteX10" fmla="*/ 2682310 w 4030243"/>
                <a:gd name="connsiteY10" fmla="*/ 1443347 h 2158982"/>
                <a:gd name="connsiteX11" fmla="*/ 2306076 w 4030243"/>
                <a:gd name="connsiteY11" fmla="*/ 1349800 h 2158982"/>
                <a:gd name="connsiteX12" fmla="*/ 1880862 w 4030243"/>
                <a:gd name="connsiteY12" fmla="*/ 1288992 h 2158982"/>
                <a:gd name="connsiteX13" fmla="*/ 1469006 w 4030243"/>
                <a:gd name="connsiteY13" fmla="*/ 1281979 h 2158982"/>
                <a:gd name="connsiteX14" fmla="*/ 1068282 w 4030243"/>
                <a:gd name="connsiteY14" fmla="*/ 1354476 h 2158982"/>
                <a:gd name="connsiteX15" fmla="*/ 676462 w 4030243"/>
                <a:gd name="connsiteY15" fmla="*/ 1452702 h 2158982"/>
                <a:gd name="connsiteX16" fmla="*/ 282415 w 4030243"/>
                <a:gd name="connsiteY16" fmla="*/ 1659783 h 2158982"/>
                <a:gd name="connsiteX17" fmla="*/ 273511 w 4030243"/>
                <a:gd name="connsiteY17" fmla="*/ 2081338 h 2158982"/>
                <a:gd name="connsiteX18" fmla="*/ 3821696 w 4030243"/>
                <a:gd name="connsiteY18" fmla="*/ 2158982 h 2158982"/>
                <a:gd name="connsiteX19" fmla="*/ 3799889 w 4030243"/>
                <a:gd name="connsiteY19" fmla="*/ 1485442 h 2158982"/>
                <a:gd name="connsiteX0" fmla="*/ 3799889 w 4030243"/>
                <a:gd name="connsiteY0" fmla="*/ 1485442 h 2158982"/>
                <a:gd name="connsiteX1" fmla="*/ 677280 w 4030243"/>
                <a:gd name="connsiteY1" fmla="*/ 22272 h 2158982"/>
                <a:gd name="connsiteX2" fmla="*/ 477735 w 4030243"/>
                <a:gd name="connsiteY2" fmla="*/ 334836 h 2158982"/>
                <a:gd name="connsiteX3" fmla="*/ 838977 w 4030243"/>
                <a:gd name="connsiteY3" fmla="*/ 360537 h 2158982"/>
                <a:gd name="connsiteX4" fmla="*/ 1230796 w 4030243"/>
                <a:gd name="connsiteY4" fmla="*/ 402634 h 2158982"/>
                <a:gd name="connsiteX5" fmla="*/ 1580317 w 4030243"/>
                <a:gd name="connsiteY5" fmla="*/ 491504 h 2158982"/>
                <a:gd name="connsiteX6" fmla="*/ 2005530 w 4030243"/>
                <a:gd name="connsiteY6" fmla="*/ 655211 h 2158982"/>
                <a:gd name="connsiteX7" fmla="*/ 2417386 w 4030243"/>
                <a:gd name="connsiteY7" fmla="*/ 858676 h 2158982"/>
                <a:gd name="connsiteX8" fmla="*/ 2809207 w 4030243"/>
                <a:gd name="connsiteY8" fmla="*/ 1111254 h 2158982"/>
                <a:gd name="connsiteX9" fmla="*/ 3681737 w 4030243"/>
                <a:gd name="connsiteY9" fmla="*/ 1823080 h 2158982"/>
                <a:gd name="connsiteX10" fmla="*/ 2682310 w 4030243"/>
                <a:gd name="connsiteY10" fmla="*/ 1443347 h 2158982"/>
                <a:gd name="connsiteX11" fmla="*/ 2306076 w 4030243"/>
                <a:gd name="connsiteY11" fmla="*/ 1349800 h 2158982"/>
                <a:gd name="connsiteX12" fmla="*/ 1880862 w 4030243"/>
                <a:gd name="connsiteY12" fmla="*/ 1288992 h 2158982"/>
                <a:gd name="connsiteX13" fmla="*/ 1469006 w 4030243"/>
                <a:gd name="connsiteY13" fmla="*/ 1281979 h 2158982"/>
                <a:gd name="connsiteX14" fmla="*/ 1068282 w 4030243"/>
                <a:gd name="connsiteY14" fmla="*/ 1354476 h 2158982"/>
                <a:gd name="connsiteX15" fmla="*/ 676462 w 4030243"/>
                <a:gd name="connsiteY15" fmla="*/ 1452702 h 2158982"/>
                <a:gd name="connsiteX16" fmla="*/ 282415 w 4030243"/>
                <a:gd name="connsiteY16" fmla="*/ 1659783 h 2158982"/>
                <a:gd name="connsiteX17" fmla="*/ 273511 w 4030243"/>
                <a:gd name="connsiteY17" fmla="*/ 2081338 h 2158982"/>
                <a:gd name="connsiteX18" fmla="*/ 3821696 w 4030243"/>
                <a:gd name="connsiteY18" fmla="*/ 2158982 h 2158982"/>
                <a:gd name="connsiteX19" fmla="*/ 3799889 w 4030243"/>
                <a:gd name="connsiteY19" fmla="*/ 1485442 h 2158982"/>
                <a:gd name="connsiteX0" fmla="*/ 3799889 w 4030243"/>
                <a:gd name="connsiteY0" fmla="*/ 1485442 h 2158982"/>
                <a:gd name="connsiteX1" fmla="*/ 677280 w 4030243"/>
                <a:gd name="connsiteY1" fmla="*/ 22272 h 2158982"/>
                <a:gd name="connsiteX2" fmla="*/ 477735 w 4030243"/>
                <a:gd name="connsiteY2" fmla="*/ 334836 h 2158982"/>
                <a:gd name="connsiteX3" fmla="*/ 838977 w 4030243"/>
                <a:gd name="connsiteY3" fmla="*/ 360537 h 2158982"/>
                <a:gd name="connsiteX4" fmla="*/ 1230796 w 4030243"/>
                <a:gd name="connsiteY4" fmla="*/ 402634 h 2158982"/>
                <a:gd name="connsiteX5" fmla="*/ 1580317 w 4030243"/>
                <a:gd name="connsiteY5" fmla="*/ 491504 h 2158982"/>
                <a:gd name="connsiteX6" fmla="*/ 2005530 w 4030243"/>
                <a:gd name="connsiteY6" fmla="*/ 655211 h 2158982"/>
                <a:gd name="connsiteX7" fmla="*/ 2417386 w 4030243"/>
                <a:gd name="connsiteY7" fmla="*/ 858676 h 2158982"/>
                <a:gd name="connsiteX8" fmla="*/ 2809207 w 4030243"/>
                <a:gd name="connsiteY8" fmla="*/ 1111254 h 2158982"/>
                <a:gd name="connsiteX9" fmla="*/ 3681737 w 4030243"/>
                <a:gd name="connsiteY9" fmla="*/ 1823080 h 2158982"/>
                <a:gd name="connsiteX10" fmla="*/ 2682310 w 4030243"/>
                <a:gd name="connsiteY10" fmla="*/ 1443347 h 2158982"/>
                <a:gd name="connsiteX11" fmla="*/ 2306076 w 4030243"/>
                <a:gd name="connsiteY11" fmla="*/ 1349800 h 2158982"/>
                <a:gd name="connsiteX12" fmla="*/ 1880862 w 4030243"/>
                <a:gd name="connsiteY12" fmla="*/ 1288992 h 2158982"/>
                <a:gd name="connsiteX13" fmla="*/ 1469006 w 4030243"/>
                <a:gd name="connsiteY13" fmla="*/ 1281979 h 2158982"/>
                <a:gd name="connsiteX14" fmla="*/ 1068282 w 4030243"/>
                <a:gd name="connsiteY14" fmla="*/ 1354476 h 2158982"/>
                <a:gd name="connsiteX15" fmla="*/ 676462 w 4030243"/>
                <a:gd name="connsiteY15" fmla="*/ 1452702 h 2158982"/>
                <a:gd name="connsiteX16" fmla="*/ 282415 w 4030243"/>
                <a:gd name="connsiteY16" fmla="*/ 1659783 h 2158982"/>
                <a:gd name="connsiteX17" fmla="*/ 273511 w 4030243"/>
                <a:gd name="connsiteY17" fmla="*/ 2081338 h 2158982"/>
                <a:gd name="connsiteX18" fmla="*/ 3821696 w 4030243"/>
                <a:gd name="connsiteY18" fmla="*/ 2158982 h 2158982"/>
                <a:gd name="connsiteX19" fmla="*/ 3799889 w 4030243"/>
                <a:gd name="connsiteY19" fmla="*/ 1485442 h 2158982"/>
                <a:gd name="connsiteX0" fmla="*/ 3799889 w 4030243"/>
                <a:gd name="connsiteY0" fmla="*/ 1485442 h 2158982"/>
                <a:gd name="connsiteX1" fmla="*/ 677280 w 4030243"/>
                <a:gd name="connsiteY1" fmla="*/ 22272 h 2158982"/>
                <a:gd name="connsiteX2" fmla="*/ 477735 w 4030243"/>
                <a:gd name="connsiteY2" fmla="*/ 334836 h 2158982"/>
                <a:gd name="connsiteX3" fmla="*/ 838977 w 4030243"/>
                <a:gd name="connsiteY3" fmla="*/ 360537 h 2158982"/>
                <a:gd name="connsiteX4" fmla="*/ 1230796 w 4030243"/>
                <a:gd name="connsiteY4" fmla="*/ 402634 h 2158982"/>
                <a:gd name="connsiteX5" fmla="*/ 1580317 w 4030243"/>
                <a:gd name="connsiteY5" fmla="*/ 491504 h 2158982"/>
                <a:gd name="connsiteX6" fmla="*/ 1992173 w 4030243"/>
                <a:gd name="connsiteY6" fmla="*/ 655211 h 2158982"/>
                <a:gd name="connsiteX7" fmla="*/ 2417386 w 4030243"/>
                <a:gd name="connsiteY7" fmla="*/ 858676 h 2158982"/>
                <a:gd name="connsiteX8" fmla="*/ 2809207 w 4030243"/>
                <a:gd name="connsiteY8" fmla="*/ 1111254 h 2158982"/>
                <a:gd name="connsiteX9" fmla="*/ 3681737 w 4030243"/>
                <a:gd name="connsiteY9" fmla="*/ 1823080 h 2158982"/>
                <a:gd name="connsiteX10" fmla="*/ 2682310 w 4030243"/>
                <a:gd name="connsiteY10" fmla="*/ 1443347 h 2158982"/>
                <a:gd name="connsiteX11" fmla="*/ 2306076 w 4030243"/>
                <a:gd name="connsiteY11" fmla="*/ 1349800 h 2158982"/>
                <a:gd name="connsiteX12" fmla="*/ 1880862 w 4030243"/>
                <a:gd name="connsiteY12" fmla="*/ 1288992 h 2158982"/>
                <a:gd name="connsiteX13" fmla="*/ 1469006 w 4030243"/>
                <a:gd name="connsiteY13" fmla="*/ 1281979 h 2158982"/>
                <a:gd name="connsiteX14" fmla="*/ 1068282 w 4030243"/>
                <a:gd name="connsiteY14" fmla="*/ 1354476 h 2158982"/>
                <a:gd name="connsiteX15" fmla="*/ 676462 w 4030243"/>
                <a:gd name="connsiteY15" fmla="*/ 1452702 h 2158982"/>
                <a:gd name="connsiteX16" fmla="*/ 282415 w 4030243"/>
                <a:gd name="connsiteY16" fmla="*/ 1659783 h 2158982"/>
                <a:gd name="connsiteX17" fmla="*/ 273511 w 4030243"/>
                <a:gd name="connsiteY17" fmla="*/ 2081338 h 2158982"/>
                <a:gd name="connsiteX18" fmla="*/ 3821696 w 4030243"/>
                <a:gd name="connsiteY18" fmla="*/ 2158982 h 2158982"/>
                <a:gd name="connsiteX19" fmla="*/ 3799889 w 4030243"/>
                <a:gd name="connsiteY19" fmla="*/ 1485442 h 2158982"/>
                <a:gd name="connsiteX0" fmla="*/ 3799889 w 4030243"/>
                <a:gd name="connsiteY0" fmla="*/ 1485442 h 2158982"/>
                <a:gd name="connsiteX1" fmla="*/ 677280 w 4030243"/>
                <a:gd name="connsiteY1" fmla="*/ 22272 h 2158982"/>
                <a:gd name="connsiteX2" fmla="*/ 477735 w 4030243"/>
                <a:gd name="connsiteY2" fmla="*/ 334836 h 2158982"/>
                <a:gd name="connsiteX3" fmla="*/ 838977 w 4030243"/>
                <a:gd name="connsiteY3" fmla="*/ 360537 h 2158982"/>
                <a:gd name="connsiteX4" fmla="*/ 1230796 w 4030243"/>
                <a:gd name="connsiteY4" fmla="*/ 402634 h 2158982"/>
                <a:gd name="connsiteX5" fmla="*/ 1580317 w 4030243"/>
                <a:gd name="connsiteY5" fmla="*/ 491504 h 2158982"/>
                <a:gd name="connsiteX6" fmla="*/ 1992173 w 4030243"/>
                <a:gd name="connsiteY6" fmla="*/ 655211 h 2158982"/>
                <a:gd name="connsiteX7" fmla="*/ 2417386 w 4030243"/>
                <a:gd name="connsiteY7" fmla="*/ 858676 h 2158982"/>
                <a:gd name="connsiteX8" fmla="*/ 2809207 w 4030243"/>
                <a:gd name="connsiteY8" fmla="*/ 1111254 h 2158982"/>
                <a:gd name="connsiteX9" fmla="*/ 3681737 w 4030243"/>
                <a:gd name="connsiteY9" fmla="*/ 1823080 h 2158982"/>
                <a:gd name="connsiteX10" fmla="*/ 2682310 w 4030243"/>
                <a:gd name="connsiteY10" fmla="*/ 1443347 h 2158982"/>
                <a:gd name="connsiteX11" fmla="*/ 2306076 w 4030243"/>
                <a:gd name="connsiteY11" fmla="*/ 1349800 h 2158982"/>
                <a:gd name="connsiteX12" fmla="*/ 1880862 w 4030243"/>
                <a:gd name="connsiteY12" fmla="*/ 1288992 h 2158982"/>
                <a:gd name="connsiteX13" fmla="*/ 1469006 w 4030243"/>
                <a:gd name="connsiteY13" fmla="*/ 1281979 h 2158982"/>
                <a:gd name="connsiteX14" fmla="*/ 1068282 w 4030243"/>
                <a:gd name="connsiteY14" fmla="*/ 1354476 h 2158982"/>
                <a:gd name="connsiteX15" fmla="*/ 676462 w 4030243"/>
                <a:gd name="connsiteY15" fmla="*/ 1452702 h 2158982"/>
                <a:gd name="connsiteX16" fmla="*/ 282415 w 4030243"/>
                <a:gd name="connsiteY16" fmla="*/ 1659783 h 2158982"/>
                <a:gd name="connsiteX17" fmla="*/ 273511 w 4030243"/>
                <a:gd name="connsiteY17" fmla="*/ 2081338 h 2158982"/>
                <a:gd name="connsiteX18" fmla="*/ 3821696 w 4030243"/>
                <a:gd name="connsiteY18" fmla="*/ 2158982 h 2158982"/>
                <a:gd name="connsiteX19" fmla="*/ 3799889 w 4030243"/>
                <a:gd name="connsiteY19" fmla="*/ 1485442 h 2158982"/>
                <a:gd name="connsiteX0" fmla="*/ 3799889 w 4030243"/>
                <a:gd name="connsiteY0" fmla="*/ 1485442 h 2158982"/>
                <a:gd name="connsiteX1" fmla="*/ 677280 w 4030243"/>
                <a:gd name="connsiteY1" fmla="*/ 22272 h 2158982"/>
                <a:gd name="connsiteX2" fmla="*/ 477735 w 4030243"/>
                <a:gd name="connsiteY2" fmla="*/ 334836 h 2158982"/>
                <a:gd name="connsiteX3" fmla="*/ 838977 w 4030243"/>
                <a:gd name="connsiteY3" fmla="*/ 360537 h 2158982"/>
                <a:gd name="connsiteX4" fmla="*/ 1230796 w 4030243"/>
                <a:gd name="connsiteY4" fmla="*/ 402634 h 2158982"/>
                <a:gd name="connsiteX5" fmla="*/ 1580317 w 4030243"/>
                <a:gd name="connsiteY5" fmla="*/ 491504 h 2158982"/>
                <a:gd name="connsiteX6" fmla="*/ 1992173 w 4030243"/>
                <a:gd name="connsiteY6" fmla="*/ 655211 h 2158982"/>
                <a:gd name="connsiteX7" fmla="*/ 2390671 w 4030243"/>
                <a:gd name="connsiteY7" fmla="*/ 825935 h 2158982"/>
                <a:gd name="connsiteX8" fmla="*/ 2809207 w 4030243"/>
                <a:gd name="connsiteY8" fmla="*/ 1111254 h 2158982"/>
                <a:gd name="connsiteX9" fmla="*/ 3681737 w 4030243"/>
                <a:gd name="connsiteY9" fmla="*/ 1823080 h 2158982"/>
                <a:gd name="connsiteX10" fmla="*/ 2682310 w 4030243"/>
                <a:gd name="connsiteY10" fmla="*/ 1443347 h 2158982"/>
                <a:gd name="connsiteX11" fmla="*/ 2306076 w 4030243"/>
                <a:gd name="connsiteY11" fmla="*/ 1349800 h 2158982"/>
                <a:gd name="connsiteX12" fmla="*/ 1880862 w 4030243"/>
                <a:gd name="connsiteY12" fmla="*/ 1288992 h 2158982"/>
                <a:gd name="connsiteX13" fmla="*/ 1469006 w 4030243"/>
                <a:gd name="connsiteY13" fmla="*/ 1281979 h 2158982"/>
                <a:gd name="connsiteX14" fmla="*/ 1068282 w 4030243"/>
                <a:gd name="connsiteY14" fmla="*/ 1354476 h 2158982"/>
                <a:gd name="connsiteX15" fmla="*/ 676462 w 4030243"/>
                <a:gd name="connsiteY15" fmla="*/ 1452702 h 2158982"/>
                <a:gd name="connsiteX16" fmla="*/ 282415 w 4030243"/>
                <a:gd name="connsiteY16" fmla="*/ 1659783 h 2158982"/>
                <a:gd name="connsiteX17" fmla="*/ 273511 w 4030243"/>
                <a:gd name="connsiteY17" fmla="*/ 2081338 h 2158982"/>
                <a:gd name="connsiteX18" fmla="*/ 3821696 w 4030243"/>
                <a:gd name="connsiteY18" fmla="*/ 2158982 h 2158982"/>
                <a:gd name="connsiteX19" fmla="*/ 3799889 w 4030243"/>
                <a:gd name="connsiteY19" fmla="*/ 1485442 h 2158982"/>
                <a:gd name="connsiteX0" fmla="*/ 3799889 w 4030243"/>
                <a:gd name="connsiteY0" fmla="*/ 1485442 h 2158982"/>
                <a:gd name="connsiteX1" fmla="*/ 677280 w 4030243"/>
                <a:gd name="connsiteY1" fmla="*/ 22272 h 2158982"/>
                <a:gd name="connsiteX2" fmla="*/ 477735 w 4030243"/>
                <a:gd name="connsiteY2" fmla="*/ 334836 h 2158982"/>
                <a:gd name="connsiteX3" fmla="*/ 838977 w 4030243"/>
                <a:gd name="connsiteY3" fmla="*/ 360537 h 2158982"/>
                <a:gd name="connsiteX4" fmla="*/ 1230796 w 4030243"/>
                <a:gd name="connsiteY4" fmla="*/ 402634 h 2158982"/>
                <a:gd name="connsiteX5" fmla="*/ 1580317 w 4030243"/>
                <a:gd name="connsiteY5" fmla="*/ 491504 h 2158982"/>
                <a:gd name="connsiteX6" fmla="*/ 1992173 w 4030243"/>
                <a:gd name="connsiteY6" fmla="*/ 655211 h 2158982"/>
                <a:gd name="connsiteX7" fmla="*/ 2390671 w 4030243"/>
                <a:gd name="connsiteY7" fmla="*/ 825935 h 2158982"/>
                <a:gd name="connsiteX8" fmla="*/ 2809207 w 4030243"/>
                <a:gd name="connsiteY8" fmla="*/ 1111254 h 2158982"/>
                <a:gd name="connsiteX9" fmla="*/ 3681737 w 4030243"/>
                <a:gd name="connsiteY9" fmla="*/ 1823080 h 2158982"/>
                <a:gd name="connsiteX10" fmla="*/ 2682310 w 4030243"/>
                <a:gd name="connsiteY10" fmla="*/ 1443347 h 2158982"/>
                <a:gd name="connsiteX11" fmla="*/ 2306076 w 4030243"/>
                <a:gd name="connsiteY11" fmla="*/ 1349800 h 2158982"/>
                <a:gd name="connsiteX12" fmla="*/ 1880862 w 4030243"/>
                <a:gd name="connsiteY12" fmla="*/ 1288992 h 2158982"/>
                <a:gd name="connsiteX13" fmla="*/ 1469006 w 4030243"/>
                <a:gd name="connsiteY13" fmla="*/ 1281979 h 2158982"/>
                <a:gd name="connsiteX14" fmla="*/ 1068282 w 4030243"/>
                <a:gd name="connsiteY14" fmla="*/ 1354476 h 2158982"/>
                <a:gd name="connsiteX15" fmla="*/ 676462 w 4030243"/>
                <a:gd name="connsiteY15" fmla="*/ 1452702 h 2158982"/>
                <a:gd name="connsiteX16" fmla="*/ 282415 w 4030243"/>
                <a:gd name="connsiteY16" fmla="*/ 1659783 h 2158982"/>
                <a:gd name="connsiteX17" fmla="*/ 273511 w 4030243"/>
                <a:gd name="connsiteY17" fmla="*/ 2081338 h 2158982"/>
                <a:gd name="connsiteX18" fmla="*/ 3821696 w 4030243"/>
                <a:gd name="connsiteY18" fmla="*/ 2158982 h 2158982"/>
                <a:gd name="connsiteX19" fmla="*/ 3799889 w 4030243"/>
                <a:gd name="connsiteY19" fmla="*/ 1485442 h 2158982"/>
                <a:gd name="connsiteX0" fmla="*/ 3799889 w 4030243"/>
                <a:gd name="connsiteY0" fmla="*/ 1485442 h 2158982"/>
                <a:gd name="connsiteX1" fmla="*/ 677280 w 4030243"/>
                <a:gd name="connsiteY1" fmla="*/ 22272 h 2158982"/>
                <a:gd name="connsiteX2" fmla="*/ 477735 w 4030243"/>
                <a:gd name="connsiteY2" fmla="*/ 334836 h 2158982"/>
                <a:gd name="connsiteX3" fmla="*/ 838977 w 4030243"/>
                <a:gd name="connsiteY3" fmla="*/ 360537 h 2158982"/>
                <a:gd name="connsiteX4" fmla="*/ 1230796 w 4030243"/>
                <a:gd name="connsiteY4" fmla="*/ 402634 h 2158982"/>
                <a:gd name="connsiteX5" fmla="*/ 1580317 w 4030243"/>
                <a:gd name="connsiteY5" fmla="*/ 491504 h 2158982"/>
                <a:gd name="connsiteX6" fmla="*/ 1992173 w 4030243"/>
                <a:gd name="connsiteY6" fmla="*/ 655211 h 2158982"/>
                <a:gd name="connsiteX7" fmla="*/ 2390671 w 4030243"/>
                <a:gd name="connsiteY7" fmla="*/ 825935 h 2158982"/>
                <a:gd name="connsiteX8" fmla="*/ 2795850 w 4030243"/>
                <a:gd name="connsiteY8" fmla="*/ 1087868 h 2158982"/>
                <a:gd name="connsiteX9" fmla="*/ 3681737 w 4030243"/>
                <a:gd name="connsiteY9" fmla="*/ 1823080 h 2158982"/>
                <a:gd name="connsiteX10" fmla="*/ 2682310 w 4030243"/>
                <a:gd name="connsiteY10" fmla="*/ 1443347 h 2158982"/>
                <a:gd name="connsiteX11" fmla="*/ 2306076 w 4030243"/>
                <a:gd name="connsiteY11" fmla="*/ 1349800 h 2158982"/>
                <a:gd name="connsiteX12" fmla="*/ 1880862 w 4030243"/>
                <a:gd name="connsiteY12" fmla="*/ 1288992 h 2158982"/>
                <a:gd name="connsiteX13" fmla="*/ 1469006 w 4030243"/>
                <a:gd name="connsiteY13" fmla="*/ 1281979 h 2158982"/>
                <a:gd name="connsiteX14" fmla="*/ 1068282 w 4030243"/>
                <a:gd name="connsiteY14" fmla="*/ 1354476 h 2158982"/>
                <a:gd name="connsiteX15" fmla="*/ 676462 w 4030243"/>
                <a:gd name="connsiteY15" fmla="*/ 1452702 h 2158982"/>
                <a:gd name="connsiteX16" fmla="*/ 282415 w 4030243"/>
                <a:gd name="connsiteY16" fmla="*/ 1659783 h 2158982"/>
                <a:gd name="connsiteX17" fmla="*/ 273511 w 4030243"/>
                <a:gd name="connsiteY17" fmla="*/ 2081338 h 2158982"/>
                <a:gd name="connsiteX18" fmla="*/ 3821696 w 4030243"/>
                <a:gd name="connsiteY18" fmla="*/ 2158982 h 2158982"/>
                <a:gd name="connsiteX19" fmla="*/ 3799889 w 4030243"/>
                <a:gd name="connsiteY19" fmla="*/ 1485442 h 2158982"/>
                <a:gd name="connsiteX0" fmla="*/ 3799889 w 4030243"/>
                <a:gd name="connsiteY0" fmla="*/ 1485442 h 2158982"/>
                <a:gd name="connsiteX1" fmla="*/ 677280 w 4030243"/>
                <a:gd name="connsiteY1" fmla="*/ 22272 h 2158982"/>
                <a:gd name="connsiteX2" fmla="*/ 477735 w 4030243"/>
                <a:gd name="connsiteY2" fmla="*/ 334836 h 2158982"/>
                <a:gd name="connsiteX3" fmla="*/ 838977 w 4030243"/>
                <a:gd name="connsiteY3" fmla="*/ 360537 h 2158982"/>
                <a:gd name="connsiteX4" fmla="*/ 1230796 w 4030243"/>
                <a:gd name="connsiteY4" fmla="*/ 402634 h 2158982"/>
                <a:gd name="connsiteX5" fmla="*/ 1580317 w 4030243"/>
                <a:gd name="connsiteY5" fmla="*/ 491504 h 2158982"/>
                <a:gd name="connsiteX6" fmla="*/ 1992173 w 4030243"/>
                <a:gd name="connsiteY6" fmla="*/ 655211 h 2158982"/>
                <a:gd name="connsiteX7" fmla="*/ 2390671 w 4030243"/>
                <a:gd name="connsiteY7" fmla="*/ 825935 h 2158982"/>
                <a:gd name="connsiteX8" fmla="*/ 2795850 w 4030243"/>
                <a:gd name="connsiteY8" fmla="*/ 1087868 h 2158982"/>
                <a:gd name="connsiteX9" fmla="*/ 3681737 w 4030243"/>
                <a:gd name="connsiteY9" fmla="*/ 1823080 h 2158982"/>
                <a:gd name="connsiteX10" fmla="*/ 2682310 w 4030243"/>
                <a:gd name="connsiteY10" fmla="*/ 1443347 h 2158982"/>
                <a:gd name="connsiteX11" fmla="*/ 2306076 w 4030243"/>
                <a:gd name="connsiteY11" fmla="*/ 1349800 h 2158982"/>
                <a:gd name="connsiteX12" fmla="*/ 1880862 w 4030243"/>
                <a:gd name="connsiteY12" fmla="*/ 1288992 h 2158982"/>
                <a:gd name="connsiteX13" fmla="*/ 1469006 w 4030243"/>
                <a:gd name="connsiteY13" fmla="*/ 1281979 h 2158982"/>
                <a:gd name="connsiteX14" fmla="*/ 1068282 w 4030243"/>
                <a:gd name="connsiteY14" fmla="*/ 1354476 h 2158982"/>
                <a:gd name="connsiteX15" fmla="*/ 676462 w 4030243"/>
                <a:gd name="connsiteY15" fmla="*/ 1452702 h 2158982"/>
                <a:gd name="connsiteX16" fmla="*/ 282415 w 4030243"/>
                <a:gd name="connsiteY16" fmla="*/ 1659783 h 2158982"/>
                <a:gd name="connsiteX17" fmla="*/ 273511 w 4030243"/>
                <a:gd name="connsiteY17" fmla="*/ 2081338 h 2158982"/>
                <a:gd name="connsiteX18" fmla="*/ 3821696 w 4030243"/>
                <a:gd name="connsiteY18" fmla="*/ 2158982 h 2158982"/>
                <a:gd name="connsiteX19" fmla="*/ 3799889 w 4030243"/>
                <a:gd name="connsiteY19" fmla="*/ 1485442 h 2158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30243" h="2158982">
                  <a:moveTo>
                    <a:pt x="3799889" y="1485442"/>
                  </a:moveTo>
                  <a:cubicBezTo>
                    <a:pt x="2863488" y="673542"/>
                    <a:pt x="2258020" y="203718"/>
                    <a:pt x="677280" y="22272"/>
                  </a:cubicBezTo>
                  <a:cubicBezTo>
                    <a:pt x="387019" y="0"/>
                    <a:pt x="247418" y="240608"/>
                    <a:pt x="477735" y="334836"/>
                  </a:cubicBezTo>
                  <a:cubicBezTo>
                    <a:pt x="481680" y="447732"/>
                    <a:pt x="716435" y="345340"/>
                    <a:pt x="838977" y="360537"/>
                  </a:cubicBezTo>
                  <a:cubicBezTo>
                    <a:pt x="852335" y="432256"/>
                    <a:pt x="1106126" y="387043"/>
                    <a:pt x="1230796" y="402634"/>
                  </a:cubicBezTo>
                  <a:cubicBezTo>
                    <a:pt x="1191837" y="503198"/>
                    <a:pt x="1451195" y="449408"/>
                    <a:pt x="1580317" y="491504"/>
                  </a:cubicBezTo>
                  <a:cubicBezTo>
                    <a:pt x="1624842" y="561664"/>
                    <a:pt x="1852662" y="594016"/>
                    <a:pt x="1992173" y="655211"/>
                  </a:cubicBezTo>
                  <a:cubicBezTo>
                    <a:pt x="2011466" y="702374"/>
                    <a:pt x="2254499" y="749928"/>
                    <a:pt x="2390671" y="825935"/>
                  </a:cubicBezTo>
                  <a:cubicBezTo>
                    <a:pt x="2393268" y="911297"/>
                    <a:pt x="2580672" y="921677"/>
                    <a:pt x="2795850" y="1087868"/>
                  </a:cubicBezTo>
                  <a:cubicBezTo>
                    <a:pt x="2824023" y="1151157"/>
                    <a:pt x="3704000" y="1762274"/>
                    <a:pt x="3681737" y="1823080"/>
                  </a:cubicBezTo>
                  <a:cubicBezTo>
                    <a:pt x="4030243" y="2009391"/>
                    <a:pt x="2764655" y="1424002"/>
                    <a:pt x="2682310" y="1443347"/>
                  </a:cubicBezTo>
                  <a:cubicBezTo>
                    <a:pt x="2453033" y="1364467"/>
                    <a:pt x="2369152" y="1310823"/>
                    <a:pt x="2306076" y="1349800"/>
                  </a:cubicBezTo>
                  <a:cubicBezTo>
                    <a:pt x="2167307" y="1318617"/>
                    <a:pt x="1963233" y="1222340"/>
                    <a:pt x="1880862" y="1288992"/>
                  </a:cubicBezTo>
                  <a:cubicBezTo>
                    <a:pt x="1483132" y="1210502"/>
                    <a:pt x="1504996" y="1225850"/>
                    <a:pt x="1469006" y="1281979"/>
                  </a:cubicBezTo>
                  <a:cubicBezTo>
                    <a:pt x="1330608" y="1291334"/>
                    <a:pt x="1079414" y="1245728"/>
                    <a:pt x="1068282" y="1354476"/>
                  </a:cubicBezTo>
                  <a:cubicBezTo>
                    <a:pt x="959195" y="1379032"/>
                    <a:pt x="706516" y="1332437"/>
                    <a:pt x="676462" y="1452702"/>
                  </a:cubicBezTo>
                  <a:cubicBezTo>
                    <a:pt x="561811" y="1633772"/>
                    <a:pt x="352542" y="1492645"/>
                    <a:pt x="282415" y="1659783"/>
                  </a:cubicBezTo>
                  <a:cubicBezTo>
                    <a:pt x="0" y="1834575"/>
                    <a:pt x="35802" y="2130337"/>
                    <a:pt x="273511" y="2081338"/>
                  </a:cubicBezTo>
                  <a:cubicBezTo>
                    <a:pt x="1376079" y="1367546"/>
                    <a:pt x="2135965" y="1619361"/>
                    <a:pt x="3821696" y="2158982"/>
                  </a:cubicBezTo>
                  <a:lnTo>
                    <a:pt x="3799889" y="1485442"/>
                  </a:lnTo>
                  <a:close/>
                </a:path>
              </a:pathLst>
            </a:cu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3937805" y="3455631"/>
              <a:ext cx="0" cy="1866018"/>
            </a:xfrm>
            <a:custGeom>
              <a:avLst/>
              <a:gdLst>
                <a:gd name="connsiteX0" fmla="*/ 0 w 0"/>
                <a:gd name="connsiteY0" fmla="*/ 0 h 2258008"/>
                <a:gd name="connsiteX1" fmla="*/ 0 w 0"/>
                <a:gd name="connsiteY1" fmla="*/ 2258008 h 2258008"/>
                <a:gd name="connsiteX0" fmla="*/ -2147483648 w 0"/>
                <a:gd name="connsiteY0" fmla="*/ 0 h 8264"/>
                <a:gd name="connsiteX1" fmla="*/ -18661 w 0"/>
                <a:gd name="connsiteY1" fmla="*/ 8264 h 8264"/>
                <a:gd name="connsiteX0" fmla="*/ -2147483648 w 0"/>
                <a:gd name="connsiteY0" fmla="*/ 0 h 10000"/>
                <a:gd name="connsiteX1" fmla="*/ -1555 w 0"/>
                <a:gd name="connsiteY1" fmla="*/ 1848 h 10000"/>
                <a:gd name="connsiteX2" fmla="*/ -2147483648 w 0"/>
                <a:gd name="connsiteY2" fmla="*/ 10000 h 10000"/>
                <a:gd name="connsiteX0" fmla="*/ -2147483648 w 0"/>
                <a:gd name="connsiteY0" fmla="*/ 0 h 10000"/>
                <a:gd name="connsiteX1" fmla="*/ -2147483648 w 0"/>
                <a:gd name="connsiteY1" fmla="*/ 1848 h 10000"/>
                <a:gd name="connsiteX2" fmla="*/ -2147483648 w 0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10000">
                  <a:moveTo>
                    <a:pt x="-2147483648" y="0"/>
                  </a:moveTo>
                  <a:lnTo>
                    <a:pt x="-2147483648" y="1848"/>
                  </a:lnTo>
                  <a:cubicBezTo>
                    <a:pt x="438150" y="4361"/>
                    <a:pt x="-2147483648" y="7283"/>
                    <a:pt x="-2147483648" y="1000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4534965" y="3446300"/>
              <a:ext cx="0" cy="2258008"/>
            </a:xfrm>
            <a:custGeom>
              <a:avLst/>
              <a:gdLst>
                <a:gd name="connsiteX0" fmla="*/ 0 w 0"/>
                <a:gd name="connsiteY0" fmla="*/ 0 h 2258008"/>
                <a:gd name="connsiteX1" fmla="*/ 0 w 0"/>
                <a:gd name="connsiteY1" fmla="*/ 2258008 h 2258008"/>
                <a:gd name="connsiteX0" fmla="*/ -2147483648 w 0"/>
                <a:gd name="connsiteY0" fmla="*/ 0 h 10000"/>
                <a:gd name="connsiteX1" fmla="*/ -2147483648 w 0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000">
                  <a:moveTo>
                    <a:pt x="-2147483648" y="0"/>
                  </a:moveTo>
                  <a:cubicBezTo>
                    <a:pt x="1333500" y="4430"/>
                    <a:pt x="-2147483648" y="6667"/>
                    <a:pt x="-2147483648" y="1000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3488576" y="3781426"/>
              <a:ext cx="384175" cy="1771650"/>
            </a:xfrm>
            <a:custGeom>
              <a:avLst/>
              <a:gdLst>
                <a:gd name="connsiteX0" fmla="*/ 0 w 314325"/>
                <a:gd name="connsiteY0" fmla="*/ 1771650 h 1771650"/>
                <a:gd name="connsiteX1" fmla="*/ 247650 w 314325"/>
                <a:gd name="connsiteY1" fmla="*/ 676275 h 1771650"/>
                <a:gd name="connsiteX2" fmla="*/ 314325 w 314325"/>
                <a:gd name="connsiteY2" fmla="*/ 0 h 1771650"/>
                <a:gd name="connsiteX0" fmla="*/ 0 w 314325"/>
                <a:gd name="connsiteY0" fmla="*/ 1771650 h 1771650"/>
                <a:gd name="connsiteX1" fmla="*/ 247650 w 314325"/>
                <a:gd name="connsiteY1" fmla="*/ 676275 h 1771650"/>
                <a:gd name="connsiteX2" fmla="*/ 314325 w 314325"/>
                <a:gd name="connsiteY2" fmla="*/ 0 h 1771650"/>
                <a:gd name="connsiteX0" fmla="*/ 0 w 355600"/>
                <a:gd name="connsiteY0" fmla="*/ 1771650 h 1771650"/>
                <a:gd name="connsiteX1" fmla="*/ 247650 w 355600"/>
                <a:gd name="connsiteY1" fmla="*/ 676275 h 1771650"/>
                <a:gd name="connsiteX2" fmla="*/ 314325 w 355600"/>
                <a:gd name="connsiteY2" fmla="*/ 0 h 1771650"/>
                <a:gd name="connsiteX0" fmla="*/ 0 w 355600"/>
                <a:gd name="connsiteY0" fmla="*/ 1095375 h 1095375"/>
                <a:gd name="connsiteX1" fmla="*/ 247650 w 355600"/>
                <a:gd name="connsiteY1" fmla="*/ 0 h 1095375"/>
                <a:gd name="connsiteX0" fmla="*/ 0 w 384175"/>
                <a:gd name="connsiteY0" fmla="*/ 1743075 h 1743075"/>
                <a:gd name="connsiteX1" fmla="*/ 276225 w 384175"/>
                <a:gd name="connsiteY1" fmla="*/ 0 h 174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175" h="1743075">
                  <a:moveTo>
                    <a:pt x="0" y="1743075"/>
                  </a:moveTo>
                  <a:cubicBezTo>
                    <a:pt x="282575" y="1320800"/>
                    <a:pt x="384175" y="450850"/>
                    <a:pt x="276225" y="0"/>
                  </a:cubicBezTo>
                </a:path>
              </a:pathLst>
            </a:cu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4069600" y="3829050"/>
              <a:ext cx="317501" cy="1419225"/>
            </a:xfrm>
            <a:custGeom>
              <a:avLst/>
              <a:gdLst>
                <a:gd name="connsiteX0" fmla="*/ 0 w 314325"/>
                <a:gd name="connsiteY0" fmla="*/ 1771650 h 1771650"/>
                <a:gd name="connsiteX1" fmla="*/ 247650 w 314325"/>
                <a:gd name="connsiteY1" fmla="*/ 676275 h 1771650"/>
                <a:gd name="connsiteX2" fmla="*/ 314325 w 314325"/>
                <a:gd name="connsiteY2" fmla="*/ 0 h 1771650"/>
                <a:gd name="connsiteX0" fmla="*/ 0 w 314325"/>
                <a:gd name="connsiteY0" fmla="*/ 1771650 h 1771650"/>
                <a:gd name="connsiteX1" fmla="*/ 247650 w 314325"/>
                <a:gd name="connsiteY1" fmla="*/ 676275 h 1771650"/>
                <a:gd name="connsiteX2" fmla="*/ 314325 w 314325"/>
                <a:gd name="connsiteY2" fmla="*/ 0 h 1771650"/>
                <a:gd name="connsiteX0" fmla="*/ 0 w 355600"/>
                <a:gd name="connsiteY0" fmla="*/ 1771650 h 1771650"/>
                <a:gd name="connsiteX1" fmla="*/ 247650 w 355600"/>
                <a:gd name="connsiteY1" fmla="*/ 676275 h 1771650"/>
                <a:gd name="connsiteX2" fmla="*/ 314325 w 355600"/>
                <a:gd name="connsiteY2" fmla="*/ 0 h 1771650"/>
                <a:gd name="connsiteX0" fmla="*/ 0 w 355600"/>
                <a:gd name="connsiteY0" fmla="*/ 1095375 h 1095375"/>
                <a:gd name="connsiteX1" fmla="*/ 247650 w 355600"/>
                <a:gd name="connsiteY1" fmla="*/ 0 h 1095375"/>
                <a:gd name="connsiteX0" fmla="*/ 0 w 384175"/>
                <a:gd name="connsiteY0" fmla="*/ 1743075 h 1743075"/>
                <a:gd name="connsiteX1" fmla="*/ 276225 w 384175"/>
                <a:gd name="connsiteY1" fmla="*/ 0 h 174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175" h="1743075">
                  <a:moveTo>
                    <a:pt x="0" y="1743075"/>
                  </a:moveTo>
                  <a:cubicBezTo>
                    <a:pt x="282575" y="1320800"/>
                    <a:pt x="384175" y="450850"/>
                    <a:pt x="276225" y="0"/>
                  </a:cubicBezTo>
                </a:path>
              </a:pathLst>
            </a:cu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4612525" y="3895725"/>
              <a:ext cx="288926" cy="1247775"/>
            </a:xfrm>
            <a:custGeom>
              <a:avLst/>
              <a:gdLst>
                <a:gd name="connsiteX0" fmla="*/ 0 w 314325"/>
                <a:gd name="connsiteY0" fmla="*/ 1771650 h 1771650"/>
                <a:gd name="connsiteX1" fmla="*/ 247650 w 314325"/>
                <a:gd name="connsiteY1" fmla="*/ 676275 h 1771650"/>
                <a:gd name="connsiteX2" fmla="*/ 314325 w 314325"/>
                <a:gd name="connsiteY2" fmla="*/ 0 h 1771650"/>
                <a:gd name="connsiteX0" fmla="*/ 0 w 314325"/>
                <a:gd name="connsiteY0" fmla="*/ 1771650 h 1771650"/>
                <a:gd name="connsiteX1" fmla="*/ 247650 w 314325"/>
                <a:gd name="connsiteY1" fmla="*/ 676275 h 1771650"/>
                <a:gd name="connsiteX2" fmla="*/ 314325 w 314325"/>
                <a:gd name="connsiteY2" fmla="*/ 0 h 1771650"/>
                <a:gd name="connsiteX0" fmla="*/ 0 w 355600"/>
                <a:gd name="connsiteY0" fmla="*/ 1771650 h 1771650"/>
                <a:gd name="connsiteX1" fmla="*/ 247650 w 355600"/>
                <a:gd name="connsiteY1" fmla="*/ 676275 h 1771650"/>
                <a:gd name="connsiteX2" fmla="*/ 314325 w 355600"/>
                <a:gd name="connsiteY2" fmla="*/ 0 h 1771650"/>
                <a:gd name="connsiteX0" fmla="*/ 0 w 355600"/>
                <a:gd name="connsiteY0" fmla="*/ 1095375 h 1095375"/>
                <a:gd name="connsiteX1" fmla="*/ 247650 w 355600"/>
                <a:gd name="connsiteY1" fmla="*/ 0 h 1095375"/>
                <a:gd name="connsiteX0" fmla="*/ 0 w 384175"/>
                <a:gd name="connsiteY0" fmla="*/ 1743075 h 1743075"/>
                <a:gd name="connsiteX1" fmla="*/ 276225 w 384175"/>
                <a:gd name="connsiteY1" fmla="*/ 0 h 174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175" h="1743075">
                  <a:moveTo>
                    <a:pt x="0" y="1743075"/>
                  </a:moveTo>
                  <a:cubicBezTo>
                    <a:pt x="282575" y="1320800"/>
                    <a:pt x="384175" y="450850"/>
                    <a:pt x="276225" y="0"/>
                  </a:cubicBezTo>
                </a:path>
              </a:pathLst>
            </a:cu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5184025" y="4019550"/>
              <a:ext cx="374651" cy="1019175"/>
            </a:xfrm>
            <a:custGeom>
              <a:avLst/>
              <a:gdLst>
                <a:gd name="connsiteX0" fmla="*/ 0 w 314325"/>
                <a:gd name="connsiteY0" fmla="*/ 1771650 h 1771650"/>
                <a:gd name="connsiteX1" fmla="*/ 247650 w 314325"/>
                <a:gd name="connsiteY1" fmla="*/ 676275 h 1771650"/>
                <a:gd name="connsiteX2" fmla="*/ 314325 w 314325"/>
                <a:gd name="connsiteY2" fmla="*/ 0 h 1771650"/>
                <a:gd name="connsiteX0" fmla="*/ 0 w 314325"/>
                <a:gd name="connsiteY0" fmla="*/ 1771650 h 1771650"/>
                <a:gd name="connsiteX1" fmla="*/ 247650 w 314325"/>
                <a:gd name="connsiteY1" fmla="*/ 676275 h 1771650"/>
                <a:gd name="connsiteX2" fmla="*/ 314325 w 314325"/>
                <a:gd name="connsiteY2" fmla="*/ 0 h 1771650"/>
                <a:gd name="connsiteX0" fmla="*/ 0 w 355600"/>
                <a:gd name="connsiteY0" fmla="*/ 1771650 h 1771650"/>
                <a:gd name="connsiteX1" fmla="*/ 247650 w 355600"/>
                <a:gd name="connsiteY1" fmla="*/ 676275 h 1771650"/>
                <a:gd name="connsiteX2" fmla="*/ 314325 w 355600"/>
                <a:gd name="connsiteY2" fmla="*/ 0 h 1771650"/>
                <a:gd name="connsiteX0" fmla="*/ 0 w 355600"/>
                <a:gd name="connsiteY0" fmla="*/ 1095375 h 1095375"/>
                <a:gd name="connsiteX1" fmla="*/ 247650 w 355600"/>
                <a:gd name="connsiteY1" fmla="*/ 0 h 1095375"/>
                <a:gd name="connsiteX0" fmla="*/ 0 w 384175"/>
                <a:gd name="connsiteY0" fmla="*/ 1743075 h 1743075"/>
                <a:gd name="connsiteX1" fmla="*/ 276225 w 384175"/>
                <a:gd name="connsiteY1" fmla="*/ 0 h 1743075"/>
                <a:gd name="connsiteX0" fmla="*/ 0 w 357057"/>
                <a:gd name="connsiteY0" fmla="*/ 1647126 h 1647126"/>
                <a:gd name="connsiteX1" fmla="*/ 249107 w 357057"/>
                <a:gd name="connsiteY1" fmla="*/ 0 h 1647126"/>
                <a:gd name="connsiteX0" fmla="*/ 0 w 533325"/>
                <a:gd name="connsiteY0" fmla="*/ 1647126 h 1647126"/>
                <a:gd name="connsiteX1" fmla="*/ 249107 w 533325"/>
                <a:gd name="connsiteY1" fmla="*/ 0 h 164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325" h="1647126">
                  <a:moveTo>
                    <a:pt x="0" y="1647126"/>
                  </a:moveTo>
                  <a:cubicBezTo>
                    <a:pt x="282575" y="1224851"/>
                    <a:pt x="533325" y="466841"/>
                    <a:pt x="249107" y="0"/>
                  </a:cubicBezTo>
                </a:path>
              </a:pathLst>
            </a:cu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5774575" y="4219575"/>
              <a:ext cx="371318" cy="828675"/>
            </a:xfrm>
            <a:custGeom>
              <a:avLst/>
              <a:gdLst>
                <a:gd name="connsiteX0" fmla="*/ 0 w 314325"/>
                <a:gd name="connsiteY0" fmla="*/ 1771650 h 1771650"/>
                <a:gd name="connsiteX1" fmla="*/ 247650 w 314325"/>
                <a:gd name="connsiteY1" fmla="*/ 676275 h 1771650"/>
                <a:gd name="connsiteX2" fmla="*/ 314325 w 314325"/>
                <a:gd name="connsiteY2" fmla="*/ 0 h 1771650"/>
                <a:gd name="connsiteX0" fmla="*/ 0 w 314325"/>
                <a:gd name="connsiteY0" fmla="*/ 1771650 h 1771650"/>
                <a:gd name="connsiteX1" fmla="*/ 247650 w 314325"/>
                <a:gd name="connsiteY1" fmla="*/ 676275 h 1771650"/>
                <a:gd name="connsiteX2" fmla="*/ 314325 w 314325"/>
                <a:gd name="connsiteY2" fmla="*/ 0 h 1771650"/>
                <a:gd name="connsiteX0" fmla="*/ 0 w 355600"/>
                <a:gd name="connsiteY0" fmla="*/ 1771650 h 1771650"/>
                <a:gd name="connsiteX1" fmla="*/ 247650 w 355600"/>
                <a:gd name="connsiteY1" fmla="*/ 676275 h 1771650"/>
                <a:gd name="connsiteX2" fmla="*/ 314325 w 355600"/>
                <a:gd name="connsiteY2" fmla="*/ 0 h 1771650"/>
                <a:gd name="connsiteX0" fmla="*/ 0 w 355600"/>
                <a:gd name="connsiteY0" fmla="*/ 1095375 h 1095375"/>
                <a:gd name="connsiteX1" fmla="*/ 247650 w 355600"/>
                <a:gd name="connsiteY1" fmla="*/ 0 h 1095375"/>
                <a:gd name="connsiteX0" fmla="*/ 0 w 384175"/>
                <a:gd name="connsiteY0" fmla="*/ 1743075 h 1743075"/>
                <a:gd name="connsiteX1" fmla="*/ 276225 w 384175"/>
                <a:gd name="connsiteY1" fmla="*/ 0 h 1743075"/>
                <a:gd name="connsiteX0" fmla="*/ 0 w 282575"/>
                <a:gd name="connsiteY0" fmla="*/ 1827079 h 1827079"/>
                <a:gd name="connsiteX1" fmla="*/ 116757 w 282575"/>
                <a:gd name="connsiteY1" fmla="*/ 0 h 182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2575" h="1827079">
                  <a:moveTo>
                    <a:pt x="0" y="1827079"/>
                  </a:moveTo>
                  <a:cubicBezTo>
                    <a:pt x="282575" y="1404804"/>
                    <a:pt x="224707" y="450850"/>
                    <a:pt x="116757" y="0"/>
                  </a:cubicBezTo>
                </a:path>
              </a:pathLst>
            </a:cu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6384174" y="4514849"/>
              <a:ext cx="323693" cy="628651"/>
            </a:xfrm>
            <a:custGeom>
              <a:avLst/>
              <a:gdLst>
                <a:gd name="connsiteX0" fmla="*/ 0 w 314325"/>
                <a:gd name="connsiteY0" fmla="*/ 1771650 h 1771650"/>
                <a:gd name="connsiteX1" fmla="*/ 247650 w 314325"/>
                <a:gd name="connsiteY1" fmla="*/ 676275 h 1771650"/>
                <a:gd name="connsiteX2" fmla="*/ 314325 w 314325"/>
                <a:gd name="connsiteY2" fmla="*/ 0 h 1771650"/>
                <a:gd name="connsiteX0" fmla="*/ 0 w 314325"/>
                <a:gd name="connsiteY0" fmla="*/ 1771650 h 1771650"/>
                <a:gd name="connsiteX1" fmla="*/ 247650 w 314325"/>
                <a:gd name="connsiteY1" fmla="*/ 676275 h 1771650"/>
                <a:gd name="connsiteX2" fmla="*/ 314325 w 314325"/>
                <a:gd name="connsiteY2" fmla="*/ 0 h 1771650"/>
                <a:gd name="connsiteX0" fmla="*/ 0 w 355600"/>
                <a:gd name="connsiteY0" fmla="*/ 1771650 h 1771650"/>
                <a:gd name="connsiteX1" fmla="*/ 247650 w 355600"/>
                <a:gd name="connsiteY1" fmla="*/ 676275 h 1771650"/>
                <a:gd name="connsiteX2" fmla="*/ 314325 w 355600"/>
                <a:gd name="connsiteY2" fmla="*/ 0 h 1771650"/>
                <a:gd name="connsiteX0" fmla="*/ 0 w 355600"/>
                <a:gd name="connsiteY0" fmla="*/ 1095375 h 1095375"/>
                <a:gd name="connsiteX1" fmla="*/ 247650 w 355600"/>
                <a:gd name="connsiteY1" fmla="*/ 0 h 1095375"/>
                <a:gd name="connsiteX0" fmla="*/ 0 w 384175"/>
                <a:gd name="connsiteY0" fmla="*/ 1743075 h 1743075"/>
                <a:gd name="connsiteX1" fmla="*/ 276225 w 384175"/>
                <a:gd name="connsiteY1" fmla="*/ 0 h 1743075"/>
                <a:gd name="connsiteX0" fmla="*/ 0 w 282575"/>
                <a:gd name="connsiteY0" fmla="*/ 1827079 h 1827079"/>
                <a:gd name="connsiteX1" fmla="*/ 116757 w 282575"/>
                <a:gd name="connsiteY1" fmla="*/ 0 h 182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2575" h="1827079">
                  <a:moveTo>
                    <a:pt x="0" y="1827079"/>
                  </a:moveTo>
                  <a:cubicBezTo>
                    <a:pt x="282575" y="1404804"/>
                    <a:pt x="224707" y="450850"/>
                    <a:pt x="116757" y="0"/>
                  </a:cubicBezTo>
                </a:path>
              </a:pathLst>
            </a:cu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6936625" y="4800601"/>
              <a:ext cx="304642" cy="485774"/>
            </a:xfrm>
            <a:custGeom>
              <a:avLst/>
              <a:gdLst>
                <a:gd name="connsiteX0" fmla="*/ 0 w 314325"/>
                <a:gd name="connsiteY0" fmla="*/ 1771650 h 1771650"/>
                <a:gd name="connsiteX1" fmla="*/ 247650 w 314325"/>
                <a:gd name="connsiteY1" fmla="*/ 676275 h 1771650"/>
                <a:gd name="connsiteX2" fmla="*/ 314325 w 314325"/>
                <a:gd name="connsiteY2" fmla="*/ 0 h 1771650"/>
                <a:gd name="connsiteX0" fmla="*/ 0 w 314325"/>
                <a:gd name="connsiteY0" fmla="*/ 1771650 h 1771650"/>
                <a:gd name="connsiteX1" fmla="*/ 247650 w 314325"/>
                <a:gd name="connsiteY1" fmla="*/ 676275 h 1771650"/>
                <a:gd name="connsiteX2" fmla="*/ 314325 w 314325"/>
                <a:gd name="connsiteY2" fmla="*/ 0 h 1771650"/>
                <a:gd name="connsiteX0" fmla="*/ 0 w 355600"/>
                <a:gd name="connsiteY0" fmla="*/ 1771650 h 1771650"/>
                <a:gd name="connsiteX1" fmla="*/ 247650 w 355600"/>
                <a:gd name="connsiteY1" fmla="*/ 676275 h 1771650"/>
                <a:gd name="connsiteX2" fmla="*/ 314325 w 355600"/>
                <a:gd name="connsiteY2" fmla="*/ 0 h 1771650"/>
                <a:gd name="connsiteX0" fmla="*/ 0 w 355600"/>
                <a:gd name="connsiteY0" fmla="*/ 1095375 h 1095375"/>
                <a:gd name="connsiteX1" fmla="*/ 247650 w 355600"/>
                <a:gd name="connsiteY1" fmla="*/ 0 h 1095375"/>
                <a:gd name="connsiteX0" fmla="*/ 0 w 384175"/>
                <a:gd name="connsiteY0" fmla="*/ 1743075 h 1743075"/>
                <a:gd name="connsiteX1" fmla="*/ 276225 w 384175"/>
                <a:gd name="connsiteY1" fmla="*/ 0 h 1743075"/>
                <a:gd name="connsiteX0" fmla="*/ 0 w 282575"/>
                <a:gd name="connsiteY0" fmla="*/ 1827079 h 1827079"/>
                <a:gd name="connsiteX1" fmla="*/ 116757 w 282575"/>
                <a:gd name="connsiteY1" fmla="*/ 0 h 182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2575" h="1827079">
                  <a:moveTo>
                    <a:pt x="0" y="1827079"/>
                  </a:moveTo>
                  <a:cubicBezTo>
                    <a:pt x="282575" y="1404804"/>
                    <a:pt x="224707" y="450850"/>
                    <a:pt x="116757" y="0"/>
                  </a:cubicBezTo>
                </a:path>
              </a:pathLst>
            </a:cu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7" name="Group 53"/>
            <p:cNvGrpSpPr/>
            <p:nvPr/>
          </p:nvGrpSpPr>
          <p:grpSpPr>
            <a:xfrm>
              <a:off x="1337830" y="3027045"/>
              <a:ext cx="1859280" cy="3374390"/>
              <a:chOff x="1211580" y="1264920"/>
              <a:chExt cx="1859280" cy="3374390"/>
            </a:xfrm>
          </p:grpSpPr>
          <p:sp>
            <p:nvSpPr>
              <p:cNvPr id="131" name="Freeform 130"/>
              <p:cNvSpPr/>
              <p:nvPr/>
            </p:nvSpPr>
            <p:spPr>
              <a:xfrm>
                <a:off x="1448227" y="1385206"/>
                <a:ext cx="45719" cy="2977243"/>
              </a:xfrm>
              <a:custGeom>
                <a:avLst/>
                <a:gdLst>
                  <a:gd name="connsiteX0" fmla="*/ 0 w 0"/>
                  <a:gd name="connsiteY0" fmla="*/ 0 h 2258008"/>
                  <a:gd name="connsiteX1" fmla="*/ 0 w 0"/>
                  <a:gd name="connsiteY1" fmla="*/ 2258008 h 2258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258008">
                    <a:moveTo>
                      <a:pt x="0" y="0"/>
                    </a:moveTo>
                    <a:lnTo>
                      <a:pt x="0" y="2258008"/>
                    </a:lnTo>
                  </a:path>
                </a:pathLst>
              </a:cu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 131"/>
              <p:cNvSpPr/>
              <p:nvPr/>
            </p:nvSpPr>
            <p:spPr>
              <a:xfrm>
                <a:off x="2126407" y="1385206"/>
                <a:ext cx="45719" cy="2977243"/>
              </a:xfrm>
              <a:custGeom>
                <a:avLst/>
                <a:gdLst>
                  <a:gd name="connsiteX0" fmla="*/ 0 w 0"/>
                  <a:gd name="connsiteY0" fmla="*/ 0 h 2258008"/>
                  <a:gd name="connsiteX1" fmla="*/ 0 w 0"/>
                  <a:gd name="connsiteY1" fmla="*/ 2258008 h 2258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258008">
                    <a:moveTo>
                      <a:pt x="0" y="0"/>
                    </a:moveTo>
                    <a:lnTo>
                      <a:pt x="0" y="2258008"/>
                    </a:lnTo>
                  </a:path>
                </a:pathLst>
              </a:cu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 132"/>
              <p:cNvSpPr/>
              <p:nvPr/>
            </p:nvSpPr>
            <p:spPr>
              <a:xfrm>
                <a:off x="2844592" y="1385206"/>
                <a:ext cx="45719" cy="2977243"/>
              </a:xfrm>
              <a:custGeom>
                <a:avLst/>
                <a:gdLst>
                  <a:gd name="connsiteX0" fmla="*/ 0 w 0"/>
                  <a:gd name="connsiteY0" fmla="*/ 0 h 2258008"/>
                  <a:gd name="connsiteX1" fmla="*/ 0 w 0"/>
                  <a:gd name="connsiteY1" fmla="*/ 2258008 h 2258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258008">
                    <a:moveTo>
                      <a:pt x="0" y="0"/>
                    </a:moveTo>
                    <a:lnTo>
                      <a:pt x="0" y="2258008"/>
                    </a:lnTo>
                  </a:path>
                </a:pathLst>
              </a:cu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ight Arrow 133"/>
              <p:cNvSpPr/>
              <p:nvPr/>
            </p:nvSpPr>
            <p:spPr>
              <a:xfrm>
                <a:off x="1910715" y="2586990"/>
                <a:ext cx="457200" cy="219075"/>
              </a:xfrm>
              <a:prstGeom prst="rightArrow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Freeform 134"/>
              <p:cNvSpPr/>
              <p:nvPr/>
            </p:nvSpPr>
            <p:spPr>
              <a:xfrm>
                <a:off x="1234440" y="4251960"/>
                <a:ext cx="1836420" cy="387350"/>
              </a:xfrm>
              <a:custGeom>
                <a:avLst/>
                <a:gdLst>
                  <a:gd name="connsiteX0" fmla="*/ 0 w 1836420"/>
                  <a:gd name="connsiteY0" fmla="*/ 99060 h 106680"/>
                  <a:gd name="connsiteX1" fmla="*/ 472440 w 1836420"/>
                  <a:gd name="connsiteY1" fmla="*/ 0 h 106680"/>
                  <a:gd name="connsiteX2" fmla="*/ 1234440 w 1836420"/>
                  <a:gd name="connsiteY2" fmla="*/ 106680 h 106680"/>
                  <a:gd name="connsiteX3" fmla="*/ 1836420 w 1836420"/>
                  <a:gd name="connsiteY3" fmla="*/ 91440 h 106680"/>
                  <a:gd name="connsiteX0" fmla="*/ 0 w 1836420"/>
                  <a:gd name="connsiteY0" fmla="*/ 7620 h 15240"/>
                  <a:gd name="connsiteX1" fmla="*/ 495300 w 1836420"/>
                  <a:gd name="connsiteY1" fmla="*/ 7620 h 15240"/>
                  <a:gd name="connsiteX2" fmla="*/ 1234440 w 1836420"/>
                  <a:gd name="connsiteY2" fmla="*/ 15240 h 15240"/>
                  <a:gd name="connsiteX3" fmla="*/ 1836420 w 1836420"/>
                  <a:gd name="connsiteY3" fmla="*/ 0 h 15240"/>
                  <a:gd name="connsiteX0" fmla="*/ 0 w 1836420"/>
                  <a:gd name="connsiteY0" fmla="*/ 274320 h 281940"/>
                  <a:gd name="connsiteX1" fmla="*/ 495300 w 1836420"/>
                  <a:gd name="connsiteY1" fmla="*/ 274320 h 281940"/>
                  <a:gd name="connsiteX2" fmla="*/ 1234440 w 1836420"/>
                  <a:gd name="connsiteY2" fmla="*/ 281940 h 281940"/>
                  <a:gd name="connsiteX3" fmla="*/ 1836420 w 1836420"/>
                  <a:gd name="connsiteY3" fmla="*/ 266700 h 281940"/>
                  <a:gd name="connsiteX0" fmla="*/ 0 w 1836420"/>
                  <a:gd name="connsiteY0" fmla="*/ 274320 h 281940"/>
                  <a:gd name="connsiteX1" fmla="*/ 495300 w 1836420"/>
                  <a:gd name="connsiteY1" fmla="*/ 274320 h 281940"/>
                  <a:gd name="connsiteX2" fmla="*/ 1234440 w 1836420"/>
                  <a:gd name="connsiteY2" fmla="*/ 281940 h 281940"/>
                  <a:gd name="connsiteX3" fmla="*/ 1836420 w 1836420"/>
                  <a:gd name="connsiteY3" fmla="*/ 266700 h 281940"/>
                  <a:gd name="connsiteX0" fmla="*/ 0 w 1836420"/>
                  <a:gd name="connsiteY0" fmla="*/ 289560 h 297180"/>
                  <a:gd name="connsiteX1" fmla="*/ 495300 w 1836420"/>
                  <a:gd name="connsiteY1" fmla="*/ 289560 h 297180"/>
                  <a:gd name="connsiteX2" fmla="*/ 1234440 w 1836420"/>
                  <a:gd name="connsiteY2" fmla="*/ 297180 h 297180"/>
                  <a:gd name="connsiteX3" fmla="*/ 1836420 w 1836420"/>
                  <a:gd name="connsiteY3" fmla="*/ 281940 h 297180"/>
                  <a:gd name="connsiteX0" fmla="*/ 0 w 1836420"/>
                  <a:gd name="connsiteY0" fmla="*/ 289560 h 299720"/>
                  <a:gd name="connsiteX1" fmla="*/ 495300 w 1836420"/>
                  <a:gd name="connsiteY1" fmla="*/ 289560 h 299720"/>
                  <a:gd name="connsiteX2" fmla="*/ 1234440 w 1836420"/>
                  <a:gd name="connsiteY2" fmla="*/ 297180 h 299720"/>
                  <a:gd name="connsiteX3" fmla="*/ 1836420 w 1836420"/>
                  <a:gd name="connsiteY3" fmla="*/ 281940 h 299720"/>
                  <a:gd name="connsiteX0" fmla="*/ 0 w 1836420"/>
                  <a:gd name="connsiteY0" fmla="*/ 297180 h 304800"/>
                  <a:gd name="connsiteX1" fmla="*/ 396240 w 1836420"/>
                  <a:gd name="connsiteY1" fmla="*/ 289560 h 304800"/>
                  <a:gd name="connsiteX2" fmla="*/ 1234440 w 1836420"/>
                  <a:gd name="connsiteY2" fmla="*/ 304800 h 304800"/>
                  <a:gd name="connsiteX3" fmla="*/ 1836420 w 1836420"/>
                  <a:gd name="connsiteY3" fmla="*/ 289560 h 304800"/>
                  <a:gd name="connsiteX0" fmla="*/ 0 w 1836420"/>
                  <a:gd name="connsiteY0" fmla="*/ 297180 h 304800"/>
                  <a:gd name="connsiteX1" fmla="*/ 396240 w 1836420"/>
                  <a:gd name="connsiteY1" fmla="*/ 289560 h 304800"/>
                  <a:gd name="connsiteX2" fmla="*/ 693420 w 1836420"/>
                  <a:gd name="connsiteY2" fmla="*/ 274320 h 304800"/>
                  <a:gd name="connsiteX3" fmla="*/ 1234440 w 1836420"/>
                  <a:gd name="connsiteY3" fmla="*/ 304800 h 304800"/>
                  <a:gd name="connsiteX4" fmla="*/ 1836420 w 1836420"/>
                  <a:gd name="connsiteY4" fmla="*/ 289560 h 304800"/>
                  <a:gd name="connsiteX0" fmla="*/ 0 w 1836420"/>
                  <a:gd name="connsiteY0" fmla="*/ 297180 h 304800"/>
                  <a:gd name="connsiteX1" fmla="*/ 396240 w 1836420"/>
                  <a:gd name="connsiteY1" fmla="*/ 289560 h 304800"/>
                  <a:gd name="connsiteX2" fmla="*/ 693420 w 1836420"/>
                  <a:gd name="connsiteY2" fmla="*/ 274320 h 304800"/>
                  <a:gd name="connsiteX3" fmla="*/ 1082040 w 1836420"/>
                  <a:gd name="connsiteY3" fmla="*/ 304800 h 304800"/>
                  <a:gd name="connsiteX4" fmla="*/ 1836420 w 1836420"/>
                  <a:gd name="connsiteY4" fmla="*/ 289560 h 304800"/>
                  <a:gd name="connsiteX0" fmla="*/ 0 w 1836420"/>
                  <a:gd name="connsiteY0" fmla="*/ 297180 h 304800"/>
                  <a:gd name="connsiteX1" fmla="*/ 396240 w 1836420"/>
                  <a:gd name="connsiteY1" fmla="*/ 289560 h 304800"/>
                  <a:gd name="connsiteX2" fmla="*/ 693420 w 1836420"/>
                  <a:gd name="connsiteY2" fmla="*/ 274320 h 304800"/>
                  <a:gd name="connsiteX3" fmla="*/ 1082040 w 1836420"/>
                  <a:gd name="connsiteY3" fmla="*/ 304800 h 304800"/>
                  <a:gd name="connsiteX4" fmla="*/ 1463040 w 1836420"/>
                  <a:gd name="connsiteY4" fmla="*/ 289560 h 304800"/>
                  <a:gd name="connsiteX5" fmla="*/ 1836420 w 1836420"/>
                  <a:gd name="connsiteY5" fmla="*/ 289560 h 304800"/>
                  <a:gd name="connsiteX0" fmla="*/ 0 w 1836420"/>
                  <a:gd name="connsiteY0" fmla="*/ 297180 h 402590"/>
                  <a:gd name="connsiteX1" fmla="*/ 396240 w 1836420"/>
                  <a:gd name="connsiteY1" fmla="*/ 289560 h 402590"/>
                  <a:gd name="connsiteX2" fmla="*/ 693420 w 1836420"/>
                  <a:gd name="connsiteY2" fmla="*/ 274320 h 402590"/>
                  <a:gd name="connsiteX3" fmla="*/ 1082040 w 1836420"/>
                  <a:gd name="connsiteY3" fmla="*/ 304800 h 402590"/>
                  <a:gd name="connsiteX4" fmla="*/ 1463040 w 1836420"/>
                  <a:gd name="connsiteY4" fmla="*/ 289560 h 402590"/>
                  <a:gd name="connsiteX5" fmla="*/ 1836420 w 1836420"/>
                  <a:gd name="connsiteY5" fmla="*/ 289560 h 402590"/>
                  <a:gd name="connsiteX0" fmla="*/ 0 w 1836420"/>
                  <a:gd name="connsiteY0" fmla="*/ 297180 h 402590"/>
                  <a:gd name="connsiteX1" fmla="*/ 396240 w 1836420"/>
                  <a:gd name="connsiteY1" fmla="*/ 289560 h 402590"/>
                  <a:gd name="connsiteX2" fmla="*/ 693420 w 1836420"/>
                  <a:gd name="connsiteY2" fmla="*/ 274320 h 402590"/>
                  <a:gd name="connsiteX3" fmla="*/ 1082040 w 1836420"/>
                  <a:gd name="connsiteY3" fmla="*/ 304800 h 402590"/>
                  <a:gd name="connsiteX4" fmla="*/ 1463040 w 1836420"/>
                  <a:gd name="connsiteY4" fmla="*/ 289560 h 402590"/>
                  <a:gd name="connsiteX5" fmla="*/ 1836420 w 1836420"/>
                  <a:gd name="connsiteY5" fmla="*/ 289560 h 402590"/>
                  <a:gd name="connsiteX0" fmla="*/ 0 w 1836420"/>
                  <a:gd name="connsiteY0" fmla="*/ 297180 h 402590"/>
                  <a:gd name="connsiteX1" fmla="*/ 396240 w 1836420"/>
                  <a:gd name="connsiteY1" fmla="*/ 289560 h 402590"/>
                  <a:gd name="connsiteX2" fmla="*/ 693420 w 1836420"/>
                  <a:gd name="connsiteY2" fmla="*/ 274320 h 402590"/>
                  <a:gd name="connsiteX3" fmla="*/ 1082040 w 1836420"/>
                  <a:gd name="connsiteY3" fmla="*/ 304800 h 402590"/>
                  <a:gd name="connsiteX4" fmla="*/ 1463040 w 1836420"/>
                  <a:gd name="connsiteY4" fmla="*/ 289560 h 402590"/>
                  <a:gd name="connsiteX5" fmla="*/ 1836420 w 1836420"/>
                  <a:gd name="connsiteY5" fmla="*/ 289560 h 402590"/>
                  <a:gd name="connsiteX0" fmla="*/ 0 w 1836420"/>
                  <a:gd name="connsiteY0" fmla="*/ 297180 h 402590"/>
                  <a:gd name="connsiteX1" fmla="*/ 396240 w 1836420"/>
                  <a:gd name="connsiteY1" fmla="*/ 289560 h 402590"/>
                  <a:gd name="connsiteX2" fmla="*/ 693420 w 1836420"/>
                  <a:gd name="connsiteY2" fmla="*/ 274320 h 402590"/>
                  <a:gd name="connsiteX3" fmla="*/ 1082040 w 1836420"/>
                  <a:gd name="connsiteY3" fmla="*/ 304800 h 402590"/>
                  <a:gd name="connsiteX4" fmla="*/ 1463040 w 1836420"/>
                  <a:gd name="connsiteY4" fmla="*/ 289560 h 402590"/>
                  <a:gd name="connsiteX5" fmla="*/ 1836420 w 1836420"/>
                  <a:gd name="connsiteY5" fmla="*/ 289560 h 402590"/>
                  <a:gd name="connsiteX0" fmla="*/ 0 w 1836420"/>
                  <a:gd name="connsiteY0" fmla="*/ 297180 h 444500"/>
                  <a:gd name="connsiteX1" fmla="*/ 396240 w 1836420"/>
                  <a:gd name="connsiteY1" fmla="*/ 289560 h 444500"/>
                  <a:gd name="connsiteX2" fmla="*/ 693420 w 1836420"/>
                  <a:gd name="connsiteY2" fmla="*/ 274320 h 444500"/>
                  <a:gd name="connsiteX3" fmla="*/ 1082040 w 1836420"/>
                  <a:gd name="connsiteY3" fmla="*/ 304800 h 444500"/>
                  <a:gd name="connsiteX4" fmla="*/ 1463040 w 1836420"/>
                  <a:gd name="connsiteY4" fmla="*/ 289560 h 444500"/>
                  <a:gd name="connsiteX5" fmla="*/ 1836420 w 1836420"/>
                  <a:gd name="connsiteY5" fmla="*/ 289560 h 444500"/>
                  <a:gd name="connsiteX0" fmla="*/ 0 w 1836420"/>
                  <a:gd name="connsiteY0" fmla="*/ 297180 h 444500"/>
                  <a:gd name="connsiteX1" fmla="*/ 396240 w 1836420"/>
                  <a:gd name="connsiteY1" fmla="*/ 289560 h 444500"/>
                  <a:gd name="connsiteX2" fmla="*/ 693420 w 1836420"/>
                  <a:gd name="connsiteY2" fmla="*/ 274320 h 444500"/>
                  <a:gd name="connsiteX3" fmla="*/ 1082040 w 1836420"/>
                  <a:gd name="connsiteY3" fmla="*/ 304800 h 444500"/>
                  <a:gd name="connsiteX4" fmla="*/ 1463040 w 1836420"/>
                  <a:gd name="connsiteY4" fmla="*/ 289560 h 444500"/>
                  <a:gd name="connsiteX5" fmla="*/ 1836420 w 1836420"/>
                  <a:gd name="connsiteY5" fmla="*/ 289560 h 444500"/>
                  <a:gd name="connsiteX0" fmla="*/ 0 w 1836420"/>
                  <a:gd name="connsiteY0" fmla="*/ 297180 h 444500"/>
                  <a:gd name="connsiteX1" fmla="*/ 396240 w 1836420"/>
                  <a:gd name="connsiteY1" fmla="*/ 289560 h 444500"/>
                  <a:gd name="connsiteX2" fmla="*/ 693420 w 1836420"/>
                  <a:gd name="connsiteY2" fmla="*/ 274320 h 444500"/>
                  <a:gd name="connsiteX3" fmla="*/ 1082040 w 1836420"/>
                  <a:gd name="connsiteY3" fmla="*/ 304800 h 444500"/>
                  <a:gd name="connsiteX4" fmla="*/ 1463040 w 1836420"/>
                  <a:gd name="connsiteY4" fmla="*/ 289560 h 444500"/>
                  <a:gd name="connsiteX5" fmla="*/ 1836420 w 1836420"/>
                  <a:gd name="connsiteY5" fmla="*/ 289560 h 444500"/>
                  <a:gd name="connsiteX0" fmla="*/ 0 w 1836420"/>
                  <a:gd name="connsiteY0" fmla="*/ 297180 h 444500"/>
                  <a:gd name="connsiteX1" fmla="*/ 396240 w 1836420"/>
                  <a:gd name="connsiteY1" fmla="*/ 289560 h 444500"/>
                  <a:gd name="connsiteX2" fmla="*/ 693420 w 1836420"/>
                  <a:gd name="connsiteY2" fmla="*/ 274320 h 444500"/>
                  <a:gd name="connsiteX3" fmla="*/ 1082040 w 1836420"/>
                  <a:gd name="connsiteY3" fmla="*/ 304800 h 444500"/>
                  <a:gd name="connsiteX4" fmla="*/ 1463040 w 1836420"/>
                  <a:gd name="connsiteY4" fmla="*/ 289560 h 444500"/>
                  <a:gd name="connsiteX5" fmla="*/ 1836420 w 1836420"/>
                  <a:gd name="connsiteY5" fmla="*/ 289560 h 444500"/>
                  <a:gd name="connsiteX0" fmla="*/ 0 w 1836420"/>
                  <a:gd name="connsiteY0" fmla="*/ 297180 h 444500"/>
                  <a:gd name="connsiteX1" fmla="*/ 396240 w 1836420"/>
                  <a:gd name="connsiteY1" fmla="*/ 289560 h 444500"/>
                  <a:gd name="connsiteX2" fmla="*/ 693420 w 1836420"/>
                  <a:gd name="connsiteY2" fmla="*/ 274320 h 444500"/>
                  <a:gd name="connsiteX3" fmla="*/ 1082040 w 1836420"/>
                  <a:gd name="connsiteY3" fmla="*/ 304800 h 444500"/>
                  <a:gd name="connsiteX4" fmla="*/ 1463040 w 1836420"/>
                  <a:gd name="connsiteY4" fmla="*/ 289560 h 444500"/>
                  <a:gd name="connsiteX5" fmla="*/ 1836420 w 1836420"/>
                  <a:gd name="connsiteY5" fmla="*/ 289560 h 444500"/>
                  <a:gd name="connsiteX0" fmla="*/ 0 w 1836420"/>
                  <a:gd name="connsiteY0" fmla="*/ 236220 h 383540"/>
                  <a:gd name="connsiteX1" fmla="*/ 396240 w 1836420"/>
                  <a:gd name="connsiteY1" fmla="*/ 228600 h 383540"/>
                  <a:gd name="connsiteX2" fmla="*/ 693420 w 1836420"/>
                  <a:gd name="connsiteY2" fmla="*/ 213360 h 383540"/>
                  <a:gd name="connsiteX3" fmla="*/ 1082040 w 1836420"/>
                  <a:gd name="connsiteY3" fmla="*/ 243840 h 383540"/>
                  <a:gd name="connsiteX4" fmla="*/ 1463040 w 1836420"/>
                  <a:gd name="connsiteY4" fmla="*/ 228600 h 383540"/>
                  <a:gd name="connsiteX5" fmla="*/ 1836420 w 1836420"/>
                  <a:gd name="connsiteY5" fmla="*/ 228600 h 383540"/>
                  <a:gd name="connsiteX0" fmla="*/ 0 w 1836420"/>
                  <a:gd name="connsiteY0" fmla="*/ 236220 h 383540"/>
                  <a:gd name="connsiteX1" fmla="*/ 396240 w 1836420"/>
                  <a:gd name="connsiteY1" fmla="*/ 228600 h 383540"/>
                  <a:gd name="connsiteX2" fmla="*/ 693420 w 1836420"/>
                  <a:gd name="connsiteY2" fmla="*/ 213360 h 383540"/>
                  <a:gd name="connsiteX3" fmla="*/ 1082040 w 1836420"/>
                  <a:gd name="connsiteY3" fmla="*/ 243840 h 383540"/>
                  <a:gd name="connsiteX4" fmla="*/ 1463040 w 1836420"/>
                  <a:gd name="connsiteY4" fmla="*/ 228600 h 383540"/>
                  <a:gd name="connsiteX5" fmla="*/ 1836420 w 1836420"/>
                  <a:gd name="connsiteY5" fmla="*/ 228600 h 383540"/>
                  <a:gd name="connsiteX0" fmla="*/ 0 w 1836420"/>
                  <a:gd name="connsiteY0" fmla="*/ 236220 h 383540"/>
                  <a:gd name="connsiteX1" fmla="*/ 396240 w 1836420"/>
                  <a:gd name="connsiteY1" fmla="*/ 228600 h 383540"/>
                  <a:gd name="connsiteX2" fmla="*/ 693420 w 1836420"/>
                  <a:gd name="connsiteY2" fmla="*/ 213360 h 383540"/>
                  <a:gd name="connsiteX3" fmla="*/ 1082040 w 1836420"/>
                  <a:gd name="connsiteY3" fmla="*/ 243840 h 383540"/>
                  <a:gd name="connsiteX4" fmla="*/ 1463040 w 1836420"/>
                  <a:gd name="connsiteY4" fmla="*/ 228600 h 383540"/>
                  <a:gd name="connsiteX5" fmla="*/ 1836420 w 1836420"/>
                  <a:gd name="connsiteY5" fmla="*/ 228600 h 383540"/>
                  <a:gd name="connsiteX0" fmla="*/ 0 w 1836420"/>
                  <a:gd name="connsiteY0" fmla="*/ 236220 h 383540"/>
                  <a:gd name="connsiteX1" fmla="*/ 396240 w 1836420"/>
                  <a:gd name="connsiteY1" fmla="*/ 228600 h 383540"/>
                  <a:gd name="connsiteX2" fmla="*/ 693420 w 1836420"/>
                  <a:gd name="connsiteY2" fmla="*/ 213360 h 383540"/>
                  <a:gd name="connsiteX3" fmla="*/ 1082040 w 1836420"/>
                  <a:gd name="connsiteY3" fmla="*/ 243840 h 383540"/>
                  <a:gd name="connsiteX4" fmla="*/ 1463040 w 1836420"/>
                  <a:gd name="connsiteY4" fmla="*/ 228600 h 383540"/>
                  <a:gd name="connsiteX5" fmla="*/ 1836420 w 1836420"/>
                  <a:gd name="connsiteY5" fmla="*/ 228600 h 383540"/>
                  <a:gd name="connsiteX0" fmla="*/ 0 w 1836420"/>
                  <a:gd name="connsiteY0" fmla="*/ 236220 h 383540"/>
                  <a:gd name="connsiteX1" fmla="*/ 396240 w 1836420"/>
                  <a:gd name="connsiteY1" fmla="*/ 228600 h 383540"/>
                  <a:gd name="connsiteX2" fmla="*/ 693420 w 1836420"/>
                  <a:gd name="connsiteY2" fmla="*/ 213360 h 383540"/>
                  <a:gd name="connsiteX3" fmla="*/ 1082040 w 1836420"/>
                  <a:gd name="connsiteY3" fmla="*/ 243840 h 383540"/>
                  <a:gd name="connsiteX4" fmla="*/ 1463040 w 1836420"/>
                  <a:gd name="connsiteY4" fmla="*/ 228600 h 383540"/>
                  <a:gd name="connsiteX5" fmla="*/ 1836420 w 1836420"/>
                  <a:gd name="connsiteY5" fmla="*/ 228600 h 383540"/>
                  <a:gd name="connsiteX0" fmla="*/ 0 w 1836420"/>
                  <a:gd name="connsiteY0" fmla="*/ 236220 h 383540"/>
                  <a:gd name="connsiteX1" fmla="*/ 396240 w 1836420"/>
                  <a:gd name="connsiteY1" fmla="*/ 228600 h 383540"/>
                  <a:gd name="connsiteX2" fmla="*/ 746760 w 1836420"/>
                  <a:gd name="connsiteY2" fmla="*/ 236220 h 383540"/>
                  <a:gd name="connsiteX3" fmla="*/ 1082040 w 1836420"/>
                  <a:gd name="connsiteY3" fmla="*/ 243840 h 383540"/>
                  <a:gd name="connsiteX4" fmla="*/ 1463040 w 1836420"/>
                  <a:gd name="connsiteY4" fmla="*/ 228600 h 383540"/>
                  <a:gd name="connsiteX5" fmla="*/ 1836420 w 1836420"/>
                  <a:gd name="connsiteY5" fmla="*/ 228600 h 383540"/>
                  <a:gd name="connsiteX0" fmla="*/ 0 w 1836420"/>
                  <a:gd name="connsiteY0" fmla="*/ 236220 h 383540"/>
                  <a:gd name="connsiteX1" fmla="*/ 396240 w 1836420"/>
                  <a:gd name="connsiteY1" fmla="*/ 228600 h 383540"/>
                  <a:gd name="connsiteX2" fmla="*/ 746760 w 1836420"/>
                  <a:gd name="connsiteY2" fmla="*/ 236220 h 383540"/>
                  <a:gd name="connsiteX3" fmla="*/ 1082040 w 1836420"/>
                  <a:gd name="connsiteY3" fmla="*/ 243840 h 383540"/>
                  <a:gd name="connsiteX4" fmla="*/ 1463040 w 1836420"/>
                  <a:gd name="connsiteY4" fmla="*/ 228600 h 383540"/>
                  <a:gd name="connsiteX5" fmla="*/ 1836420 w 1836420"/>
                  <a:gd name="connsiteY5" fmla="*/ 228600 h 383540"/>
                  <a:gd name="connsiteX0" fmla="*/ 0 w 1836420"/>
                  <a:gd name="connsiteY0" fmla="*/ 236220 h 387350"/>
                  <a:gd name="connsiteX1" fmla="*/ 396240 w 1836420"/>
                  <a:gd name="connsiteY1" fmla="*/ 228600 h 387350"/>
                  <a:gd name="connsiteX2" fmla="*/ 746760 w 1836420"/>
                  <a:gd name="connsiteY2" fmla="*/ 236220 h 387350"/>
                  <a:gd name="connsiteX3" fmla="*/ 1082040 w 1836420"/>
                  <a:gd name="connsiteY3" fmla="*/ 243840 h 387350"/>
                  <a:gd name="connsiteX4" fmla="*/ 1463040 w 1836420"/>
                  <a:gd name="connsiteY4" fmla="*/ 228600 h 387350"/>
                  <a:gd name="connsiteX5" fmla="*/ 1836420 w 1836420"/>
                  <a:gd name="connsiteY5" fmla="*/ 228600 h 387350"/>
                  <a:gd name="connsiteX0" fmla="*/ 0 w 1836420"/>
                  <a:gd name="connsiteY0" fmla="*/ 236220 h 387350"/>
                  <a:gd name="connsiteX1" fmla="*/ 396240 w 1836420"/>
                  <a:gd name="connsiteY1" fmla="*/ 228600 h 387350"/>
                  <a:gd name="connsiteX2" fmla="*/ 746760 w 1836420"/>
                  <a:gd name="connsiteY2" fmla="*/ 236220 h 387350"/>
                  <a:gd name="connsiteX3" fmla="*/ 1104900 w 1836420"/>
                  <a:gd name="connsiteY3" fmla="*/ 236220 h 387350"/>
                  <a:gd name="connsiteX4" fmla="*/ 1463040 w 1836420"/>
                  <a:gd name="connsiteY4" fmla="*/ 228600 h 387350"/>
                  <a:gd name="connsiteX5" fmla="*/ 1836420 w 1836420"/>
                  <a:gd name="connsiteY5" fmla="*/ 228600 h 387350"/>
                  <a:gd name="connsiteX0" fmla="*/ 0 w 1836420"/>
                  <a:gd name="connsiteY0" fmla="*/ 236220 h 387350"/>
                  <a:gd name="connsiteX1" fmla="*/ 396240 w 1836420"/>
                  <a:gd name="connsiteY1" fmla="*/ 228600 h 387350"/>
                  <a:gd name="connsiteX2" fmla="*/ 723900 w 1836420"/>
                  <a:gd name="connsiteY2" fmla="*/ 243840 h 387350"/>
                  <a:gd name="connsiteX3" fmla="*/ 1104900 w 1836420"/>
                  <a:gd name="connsiteY3" fmla="*/ 236220 h 387350"/>
                  <a:gd name="connsiteX4" fmla="*/ 1463040 w 1836420"/>
                  <a:gd name="connsiteY4" fmla="*/ 228600 h 387350"/>
                  <a:gd name="connsiteX5" fmla="*/ 1836420 w 1836420"/>
                  <a:gd name="connsiteY5" fmla="*/ 22860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36420" h="387350">
                    <a:moveTo>
                      <a:pt x="0" y="236220"/>
                    </a:moveTo>
                    <a:cubicBezTo>
                      <a:pt x="127000" y="121920"/>
                      <a:pt x="223520" y="0"/>
                      <a:pt x="396240" y="228600"/>
                    </a:cubicBezTo>
                    <a:cubicBezTo>
                      <a:pt x="541020" y="387350"/>
                      <a:pt x="586740" y="363220"/>
                      <a:pt x="723900" y="243840"/>
                    </a:cubicBezTo>
                    <a:cubicBezTo>
                      <a:pt x="876300" y="63500"/>
                      <a:pt x="944880" y="73660"/>
                      <a:pt x="1104900" y="236220"/>
                    </a:cubicBezTo>
                    <a:cubicBezTo>
                      <a:pt x="1262380" y="375920"/>
                      <a:pt x="1336040" y="355600"/>
                      <a:pt x="1463040" y="228600"/>
                    </a:cubicBezTo>
                    <a:cubicBezTo>
                      <a:pt x="1595120" y="99060"/>
                      <a:pt x="1635760" y="76200"/>
                      <a:pt x="1836420" y="228600"/>
                    </a:cubicBezTo>
                  </a:path>
                </a:pathLst>
              </a:cu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 135"/>
              <p:cNvSpPr/>
              <p:nvPr/>
            </p:nvSpPr>
            <p:spPr>
              <a:xfrm>
                <a:off x="1211580" y="1264920"/>
                <a:ext cx="1836420" cy="387350"/>
              </a:xfrm>
              <a:custGeom>
                <a:avLst/>
                <a:gdLst>
                  <a:gd name="connsiteX0" fmla="*/ 0 w 1836420"/>
                  <a:gd name="connsiteY0" fmla="*/ 99060 h 106680"/>
                  <a:gd name="connsiteX1" fmla="*/ 472440 w 1836420"/>
                  <a:gd name="connsiteY1" fmla="*/ 0 h 106680"/>
                  <a:gd name="connsiteX2" fmla="*/ 1234440 w 1836420"/>
                  <a:gd name="connsiteY2" fmla="*/ 106680 h 106680"/>
                  <a:gd name="connsiteX3" fmla="*/ 1836420 w 1836420"/>
                  <a:gd name="connsiteY3" fmla="*/ 91440 h 106680"/>
                  <a:gd name="connsiteX0" fmla="*/ 0 w 1836420"/>
                  <a:gd name="connsiteY0" fmla="*/ 7620 h 15240"/>
                  <a:gd name="connsiteX1" fmla="*/ 495300 w 1836420"/>
                  <a:gd name="connsiteY1" fmla="*/ 7620 h 15240"/>
                  <a:gd name="connsiteX2" fmla="*/ 1234440 w 1836420"/>
                  <a:gd name="connsiteY2" fmla="*/ 15240 h 15240"/>
                  <a:gd name="connsiteX3" fmla="*/ 1836420 w 1836420"/>
                  <a:gd name="connsiteY3" fmla="*/ 0 h 15240"/>
                  <a:gd name="connsiteX0" fmla="*/ 0 w 1836420"/>
                  <a:gd name="connsiteY0" fmla="*/ 274320 h 281940"/>
                  <a:gd name="connsiteX1" fmla="*/ 495300 w 1836420"/>
                  <a:gd name="connsiteY1" fmla="*/ 274320 h 281940"/>
                  <a:gd name="connsiteX2" fmla="*/ 1234440 w 1836420"/>
                  <a:gd name="connsiteY2" fmla="*/ 281940 h 281940"/>
                  <a:gd name="connsiteX3" fmla="*/ 1836420 w 1836420"/>
                  <a:gd name="connsiteY3" fmla="*/ 266700 h 281940"/>
                  <a:gd name="connsiteX0" fmla="*/ 0 w 1836420"/>
                  <a:gd name="connsiteY0" fmla="*/ 274320 h 281940"/>
                  <a:gd name="connsiteX1" fmla="*/ 495300 w 1836420"/>
                  <a:gd name="connsiteY1" fmla="*/ 274320 h 281940"/>
                  <a:gd name="connsiteX2" fmla="*/ 1234440 w 1836420"/>
                  <a:gd name="connsiteY2" fmla="*/ 281940 h 281940"/>
                  <a:gd name="connsiteX3" fmla="*/ 1836420 w 1836420"/>
                  <a:gd name="connsiteY3" fmla="*/ 266700 h 281940"/>
                  <a:gd name="connsiteX0" fmla="*/ 0 w 1836420"/>
                  <a:gd name="connsiteY0" fmla="*/ 289560 h 297180"/>
                  <a:gd name="connsiteX1" fmla="*/ 495300 w 1836420"/>
                  <a:gd name="connsiteY1" fmla="*/ 289560 h 297180"/>
                  <a:gd name="connsiteX2" fmla="*/ 1234440 w 1836420"/>
                  <a:gd name="connsiteY2" fmla="*/ 297180 h 297180"/>
                  <a:gd name="connsiteX3" fmla="*/ 1836420 w 1836420"/>
                  <a:gd name="connsiteY3" fmla="*/ 281940 h 297180"/>
                  <a:gd name="connsiteX0" fmla="*/ 0 w 1836420"/>
                  <a:gd name="connsiteY0" fmla="*/ 289560 h 299720"/>
                  <a:gd name="connsiteX1" fmla="*/ 495300 w 1836420"/>
                  <a:gd name="connsiteY1" fmla="*/ 289560 h 299720"/>
                  <a:gd name="connsiteX2" fmla="*/ 1234440 w 1836420"/>
                  <a:gd name="connsiteY2" fmla="*/ 297180 h 299720"/>
                  <a:gd name="connsiteX3" fmla="*/ 1836420 w 1836420"/>
                  <a:gd name="connsiteY3" fmla="*/ 281940 h 299720"/>
                  <a:gd name="connsiteX0" fmla="*/ 0 w 1836420"/>
                  <a:gd name="connsiteY0" fmla="*/ 297180 h 304800"/>
                  <a:gd name="connsiteX1" fmla="*/ 396240 w 1836420"/>
                  <a:gd name="connsiteY1" fmla="*/ 289560 h 304800"/>
                  <a:gd name="connsiteX2" fmla="*/ 1234440 w 1836420"/>
                  <a:gd name="connsiteY2" fmla="*/ 304800 h 304800"/>
                  <a:gd name="connsiteX3" fmla="*/ 1836420 w 1836420"/>
                  <a:gd name="connsiteY3" fmla="*/ 289560 h 304800"/>
                  <a:gd name="connsiteX0" fmla="*/ 0 w 1836420"/>
                  <a:gd name="connsiteY0" fmla="*/ 297180 h 304800"/>
                  <a:gd name="connsiteX1" fmla="*/ 396240 w 1836420"/>
                  <a:gd name="connsiteY1" fmla="*/ 289560 h 304800"/>
                  <a:gd name="connsiteX2" fmla="*/ 693420 w 1836420"/>
                  <a:gd name="connsiteY2" fmla="*/ 274320 h 304800"/>
                  <a:gd name="connsiteX3" fmla="*/ 1234440 w 1836420"/>
                  <a:gd name="connsiteY3" fmla="*/ 304800 h 304800"/>
                  <a:gd name="connsiteX4" fmla="*/ 1836420 w 1836420"/>
                  <a:gd name="connsiteY4" fmla="*/ 289560 h 304800"/>
                  <a:gd name="connsiteX0" fmla="*/ 0 w 1836420"/>
                  <a:gd name="connsiteY0" fmla="*/ 297180 h 304800"/>
                  <a:gd name="connsiteX1" fmla="*/ 396240 w 1836420"/>
                  <a:gd name="connsiteY1" fmla="*/ 289560 h 304800"/>
                  <a:gd name="connsiteX2" fmla="*/ 693420 w 1836420"/>
                  <a:gd name="connsiteY2" fmla="*/ 274320 h 304800"/>
                  <a:gd name="connsiteX3" fmla="*/ 1082040 w 1836420"/>
                  <a:gd name="connsiteY3" fmla="*/ 304800 h 304800"/>
                  <a:gd name="connsiteX4" fmla="*/ 1836420 w 1836420"/>
                  <a:gd name="connsiteY4" fmla="*/ 289560 h 304800"/>
                  <a:gd name="connsiteX0" fmla="*/ 0 w 1836420"/>
                  <a:gd name="connsiteY0" fmla="*/ 297180 h 304800"/>
                  <a:gd name="connsiteX1" fmla="*/ 396240 w 1836420"/>
                  <a:gd name="connsiteY1" fmla="*/ 289560 h 304800"/>
                  <a:gd name="connsiteX2" fmla="*/ 693420 w 1836420"/>
                  <a:gd name="connsiteY2" fmla="*/ 274320 h 304800"/>
                  <a:gd name="connsiteX3" fmla="*/ 1082040 w 1836420"/>
                  <a:gd name="connsiteY3" fmla="*/ 304800 h 304800"/>
                  <a:gd name="connsiteX4" fmla="*/ 1463040 w 1836420"/>
                  <a:gd name="connsiteY4" fmla="*/ 289560 h 304800"/>
                  <a:gd name="connsiteX5" fmla="*/ 1836420 w 1836420"/>
                  <a:gd name="connsiteY5" fmla="*/ 289560 h 304800"/>
                  <a:gd name="connsiteX0" fmla="*/ 0 w 1836420"/>
                  <a:gd name="connsiteY0" fmla="*/ 297180 h 402590"/>
                  <a:gd name="connsiteX1" fmla="*/ 396240 w 1836420"/>
                  <a:gd name="connsiteY1" fmla="*/ 289560 h 402590"/>
                  <a:gd name="connsiteX2" fmla="*/ 693420 w 1836420"/>
                  <a:gd name="connsiteY2" fmla="*/ 274320 h 402590"/>
                  <a:gd name="connsiteX3" fmla="*/ 1082040 w 1836420"/>
                  <a:gd name="connsiteY3" fmla="*/ 304800 h 402590"/>
                  <a:gd name="connsiteX4" fmla="*/ 1463040 w 1836420"/>
                  <a:gd name="connsiteY4" fmla="*/ 289560 h 402590"/>
                  <a:gd name="connsiteX5" fmla="*/ 1836420 w 1836420"/>
                  <a:gd name="connsiteY5" fmla="*/ 289560 h 402590"/>
                  <a:gd name="connsiteX0" fmla="*/ 0 w 1836420"/>
                  <a:gd name="connsiteY0" fmla="*/ 297180 h 402590"/>
                  <a:gd name="connsiteX1" fmla="*/ 396240 w 1836420"/>
                  <a:gd name="connsiteY1" fmla="*/ 289560 h 402590"/>
                  <a:gd name="connsiteX2" fmla="*/ 693420 w 1836420"/>
                  <a:gd name="connsiteY2" fmla="*/ 274320 h 402590"/>
                  <a:gd name="connsiteX3" fmla="*/ 1082040 w 1836420"/>
                  <a:gd name="connsiteY3" fmla="*/ 304800 h 402590"/>
                  <a:gd name="connsiteX4" fmla="*/ 1463040 w 1836420"/>
                  <a:gd name="connsiteY4" fmla="*/ 289560 h 402590"/>
                  <a:gd name="connsiteX5" fmla="*/ 1836420 w 1836420"/>
                  <a:gd name="connsiteY5" fmla="*/ 289560 h 402590"/>
                  <a:gd name="connsiteX0" fmla="*/ 0 w 1836420"/>
                  <a:gd name="connsiteY0" fmla="*/ 297180 h 402590"/>
                  <a:gd name="connsiteX1" fmla="*/ 396240 w 1836420"/>
                  <a:gd name="connsiteY1" fmla="*/ 289560 h 402590"/>
                  <a:gd name="connsiteX2" fmla="*/ 693420 w 1836420"/>
                  <a:gd name="connsiteY2" fmla="*/ 274320 h 402590"/>
                  <a:gd name="connsiteX3" fmla="*/ 1082040 w 1836420"/>
                  <a:gd name="connsiteY3" fmla="*/ 304800 h 402590"/>
                  <a:gd name="connsiteX4" fmla="*/ 1463040 w 1836420"/>
                  <a:gd name="connsiteY4" fmla="*/ 289560 h 402590"/>
                  <a:gd name="connsiteX5" fmla="*/ 1836420 w 1836420"/>
                  <a:gd name="connsiteY5" fmla="*/ 289560 h 402590"/>
                  <a:gd name="connsiteX0" fmla="*/ 0 w 1836420"/>
                  <a:gd name="connsiteY0" fmla="*/ 297180 h 402590"/>
                  <a:gd name="connsiteX1" fmla="*/ 396240 w 1836420"/>
                  <a:gd name="connsiteY1" fmla="*/ 289560 h 402590"/>
                  <a:gd name="connsiteX2" fmla="*/ 693420 w 1836420"/>
                  <a:gd name="connsiteY2" fmla="*/ 274320 h 402590"/>
                  <a:gd name="connsiteX3" fmla="*/ 1082040 w 1836420"/>
                  <a:gd name="connsiteY3" fmla="*/ 304800 h 402590"/>
                  <a:gd name="connsiteX4" fmla="*/ 1463040 w 1836420"/>
                  <a:gd name="connsiteY4" fmla="*/ 289560 h 402590"/>
                  <a:gd name="connsiteX5" fmla="*/ 1836420 w 1836420"/>
                  <a:gd name="connsiteY5" fmla="*/ 289560 h 402590"/>
                  <a:gd name="connsiteX0" fmla="*/ 0 w 1836420"/>
                  <a:gd name="connsiteY0" fmla="*/ 297180 h 444500"/>
                  <a:gd name="connsiteX1" fmla="*/ 396240 w 1836420"/>
                  <a:gd name="connsiteY1" fmla="*/ 289560 h 444500"/>
                  <a:gd name="connsiteX2" fmla="*/ 693420 w 1836420"/>
                  <a:gd name="connsiteY2" fmla="*/ 274320 h 444500"/>
                  <a:gd name="connsiteX3" fmla="*/ 1082040 w 1836420"/>
                  <a:gd name="connsiteY3" fmla="*/ 304800 h 444500"/>
                  <a:gd name="connsiteX4" fmla="*/ 1463040 w 1836420"/>
                  <a:gd name="connsiteY4" fmla="*/ 289560 h 444500"/>
                  <a:gd name="connsiteX5" fmla="*/ 1836420 w 1836420"/>
                  <a:gd name="connsiteY5" fmla="*/ 289560 h 444500"/>
                  <a:gd name="connsiteX0" fmla="*/ 0 w 1836420"/>
                  <a:gd name="connsiteY0" fmla="*/ 297180 h 444500"/>
                  <a:gd name="connsiteX1" fmla="*/ 396240 w 1836420"/>
                  <a:gd name="connsiteY1" fmla="*/ 289560 h 444500"/>
                  <a:gd name="connsiteX2" fmla="*/ 693420 w 1836420"/>
                  <a:gd name="connsiteY2" fmla="*/ 274320 h 444500"/>
                  <a:gd name="connsiteX3" fmla="*/ 1082040 w 1836420"/>
                  <a:gd name="connsiteY3" fmla="*/ 304800 h 444500"/>
                  <a:gd name="connsiteX4" fmla="*/ 1463040 w 1836420"/>
                  <a:gd name="connsiteY4" fmla="*/ 289560 h 444500"/>
                  <a:gd name="connsiteX5" fmla="*/ 1836420 w 1836420"/>
                  <a:gd name="connsiteY5" fmla="*/ 289560 h 444500"/>
                  <a:gd name="connsiteX0" fmla="*/ 0 w 1836420"/>
                  <a:gd name="connsiteY0" fmla="*/ 297180 h 444500"/>
                  <a:gd name="connsiteX1" fmla="*/ 396240 w 1836420"/>
                  <a:gd name="connsiteY1" fmla="*/ 289560 h 444500"/>
                  <a:gd name="connsiteX2" fmla="*/ 693420 w 1836420"/>
                  <a:gd name="connsiteY2" fmla="*/ 274320 h 444500"/>
                  <a:gd name="connsiteX3" fmla="*/ 1082040 w 1836420"/>
                  <a:gd name="connsiteY3" fmla="*/ 304800 h 444500"/>
                  <a:gd name="connsiteX4" fmla="*/ 1463040 w 1836420"/>
                  <a:gd name="connsiteY4" fmla="*/ 289560 h 444500"/>
                  <a:gd name="connsiteX5" fmla="*/ 1836420 w 1836420"/>
                  <a:gd name="connsiteY5" fmla="*/ 289560 h 444500"/>
                  <a:gd name="connsiteX0" fmla="*/ 0 w 1836420"/>
                  <a:gd name="connsiteY0" fmla="*/ 297180 h 444500"/>
                  <a:gd name="connsiteX1" fmla="*/ 396240 w 1836420"/>
                  <a:gd name="connsiteY1" fmla="*/ 289560 h 444500"/>
                  <a:gd name="connsiteX2" fmla="*/ 693420 w 1836420"/>
                  <a:gd name="connsiteY2" fmla="*/ 274320 h 444500"/>
                  <a:gd name="connsiteX3" fmla="*/ 1082040 w 1836420"/>
                  <a:gd name="connsiteY3" fmla="*/ 304800 h 444500"/>
                  <a:gd name="connsiteX4" fmla="*/ 1463040 w 1836420"/>
                  <a:gd name="connsiteY4" fmla="*/ 289560 h 444500"/>
                  <a:gd name="connsiteX5" fmla="*/ 1836420 w 1836420"/>
                  <a:gd name="connsiteY5" fmla="*/ 289560 h 444500"/>
                  <a:gd name="connsiteX0" fmla="*/ 0 w 1836420"/>
                  <a:gd name="connsiteY0" fmla="*/ 297180 h 444500"/>
                  <a:gd name="connsiteX1" fmla="*/ 396240 w 1836420"/>
                  <a:gd name="connsiteY1" fmla="*/ 289560 h 444500"/>
                  <a:gd name="connsiteX2" fmla="*/ 693420 w 1836420"/>
                  <a:gd name="connsiteY2" fmla="*/ 274320 h 444500"/>
                  <a:gd name="connsiteX3" fmla="*/ 1082040 w 1836420"/>
                  <a:gd name="connsiteY3" fmla="*/ 304800 h 444500"/>
                  <a:gd name="connsiteX4" fmla="*/ 1463040 w 1836420"/>
                  <a:gd name="connsiteY4" fmla="*/ 289560 h 444500"/>
                  <a:gd name="connsiteX5" fmla="*/ 1836420 w 1836420"/>
                  <a:gd name="connsiteY5" fmla="*/ 289560 h 444500"/>
                  <a:gd name="connsiteX0" fmla="*/ 0 w 1836420"/>
                  <a:gd name="connsiteY0" fmla="*/ 236220 h 383540"/>
                  <a:gd name="connsiteX1" fmla="*/ 396240 w 1836420"/>
                  <a:gd name="connsiteY1" fmla="*/ 228600 h 383540"/>
                  <a:gd name="connsiteX2" fmla="*/ 693420 w 1836420"/>
                  <a:gd name="connsiteY2" fmla="*/ 213360 h 383540"/>
                  <a:gd name="connsiteX3" fmla="*/ 1082040 w 1836420"/>
                  <a:gd name="connsiteY3" fmla="*/ 243840 h 383540"/>
                  <a:gd name="connsiteX4" fmla="*/ 1463040 w 1836420"/>
                  <a:gd name="connsiteY4" fmla="*/ 228600 h 383540"/>
                  <a:gd name="connsiteX5" fmla="*/ 1836420 w 1836420"/>
                  <a:gd name="connsiteY5" fmla="*/ 228600 h 383540"/>
                  <a:gd name="connsiteX0" fmla="*/ 0 w 1836420"/>
                  <a:gd name="connsiteY0" fmla="*/ 236220 h 383540"/>
                  <a:gd name="connsiteX1" fmla="*/ 396240 w 1836420"/>
                  <a:gd name="connsiteY1" fmla="*/ 228600 h 383540"/>
                  <a:gd name="connsiteX2" fmla="*/ 693420 w 1836420"/>
                  <a:gd name="connsiteY2" fmla="*/ 213360 h 383540"/>
                  <a:gd name="connsiteX3" fmla="*/ 1082040 w 1836420"/>
                  <a:gd name="connsiteY3" fmla="*/ 243840 h 383540"/>
                  <a:gd name="connsiteX4" fmla="*/ 1463040 w 1836420"/>
                  <a:gd name="connsiteY4" fmla="*/ 228600 h 383540"/>
                  <a:gd name="connsiteX5" fmla="*/ 1836420 w 1836420"/>
                  <a:gd name="connsiteY5" fmla="*/ 228600 h 383540"/>
                  <a:gd name="connsiteX0" fmla="*/ 0 w 1836420"/>
                  <a:gd name="connsiteY0" fmla="*/ 236220 h 383540"/>
                  <a:gd name="connsiteX1" fmla="*/ 396240 w 1836420"/>
                  <a:gd name="connsiteY1" fmla="*/ 228600 h 383540"/>
                  <a:gd name="connsiteX2" fmla="*/ 693420 w 1836420"/>
                  <a:gd name="connsiteY2" fmla="*/ 213360 h 383540"/>
                  <a:gd name="connsiteX3" fmla="*/ 1082040 w 1836420"/>
                  <a:gd name="connsiteY3" fmla="*/ 243840 h 383540"/>
                  <a:gd name="connsiteX4" fmla="*/ 1463040 w 1836420"/>
                  <a:gd name="connsiteY4" fmla="*/ 228600 h 383540"/>
                  <a:gd name="connsiteX5" fmla="*/ 1836420 w 1836420"/>
                  <a:gd name="connsiteY5" fmla="*/ 228600 h 383540"/>
                  <a:gd name="connsiteX0" fmla="*/ 0 w 1836420"/>
                  <a:gd name="connsiteY0" fmla="*/ 236220 h 383540"/>
                  <a:gd name="connsiteX1" fmla="*/ 396240 w 1836420"/>
                  <a:gd name="connsiteY1" fmla="*/ 228600 h 383540"/>
                  <a:gd name="connsiteX2" fmla="*/ 693420 w 1836420"/>
                  <a:gd name="connsiteY2" fmla="*/ 213360 h 383540"/>
                  <a:gd name="connsiteX3" fmla="*/ 1082040 w 1836420"/>
                  <a:gd name="connsiteY3" fmla="*/ 243840 h 383540"/>
                  <a:gd name="connsiteX4" fmla="*/ 1463040 w 1836420"/>
                  <a:gd name="connsiteY4" fmla="*/ 228600 h 383540"/>
                  <a:gd name="connsiteX5" fmla="*/ 1836420 w 1836420"/>
                  <a:gd name="connsiteY5" fmla="*/ 228600 h 383540"/>
                  <a:gd name="connsiteX0" fmla="*/ 0 w 1836420"/>
                  <a:gd name="connsiteY0" fmla="*/ 236220 h 383540"/>
                  <a:gd name="connsiteX1" fmla="*/ 396240 w 1836420"/>
                  <a:gd name="connsiteY1" fmla="*/ 228600 h 383540"/>
                  <a:gd name="connsiteX2" fmla="*/ 693420 w 1836420"/>
                  <a:gd name="connsiteY2" fmla="*/ 213360 h 383540"/>
                  <a:gd name="connsiteX3" fmla="*/ 1082040 w 1836420"/>
                  <a:gd name="connsiteY3" fmla="*/ 243840 h 383540"/>
                  <a:gd name="connsiteX4" fmla="*/ 1463040 w 1836420"/>
                  <a:gd name="connsiteY4" fmla="*/ 228600 h 383540"/>
                  <a:gd name="connsiteX5" fmla="*/ 1836420 w 1836420"/>
                  <a:gd name="connsiteY5" fmla="*/ 228600 h 383540"/>
                  <a:gd name="connsiteX0" fmla="*/ 0 w 1836420"/>
                  <a:gd name="connsiteY0" fmla="*/ 236220 h 383540"/>
                  <a:gd name="connsiteX1" fmla="*/ 396240 w 1836420"/>
                  <a:gd name="connsiteY1" fmla="*/ 228600 h 383540"/>
                  <a:gd name="connsiteX2" fmla="*/ 746760 w 1836420"/>
                  <a:gd name="connsiteY2" fmla="*/ 236220 h 383540"/>
                  <a:gd name="connsiteX3" fmla="*/ 1082040 w 1836420"/>
                  <a:gd name="connsiteY3" fmla="*/ 243840 h 383540"/>
                  <a:gd name="connsiteX4" fmla="*/ 1463040 w 1836420"/>
                  <a:gd name="connsiteY4" fmla="*/ 228600 h 383540"/>
                  <a:gd name="connsiteX5" fmla="*/ 1836420 w 1836420"/>
                  <a:gd name="connsiteY5" fmla="*/ 228600 h 383540"/>
                  <a:gd name="connsiteX0" fmla="*/ 0 w 1836420"/>
                  <a:gd name="connsiteY0" fmla="*/ 236220 h 383540"/>
                  <a:gd name="connsiteX1" fmla="*/ 396240 w 1836420"/>
                  <a:gd name="connsiteY1" fmla="*/ 228600 h 383540"/>
                  <a:gd name="connsiteX2" fmla="*/ 746760 w 1836420"/>
                  <a:gd name="connsiteY2" fmla="*/ 236220 h 383540"/>
                  <a:gd name="connsiteX3" fmla="*/ 1082040 w 1836420"/>
                  <a:gd name="connsiteY3" fmla="*/ 243840 h 383540"/>
                  <a:gd name="connsiteX4" fmla="*/ 1463040 w 1836420"/>
                  <a:gd name="connsiteY4" fmla="*/ 228600 h 383540"/>
                  <a:gd name="connsiteX5" fmla="*/ 1836420 w 1836420"/>
                  <a:gd name="connsiteY5" fmla="*/ 228600 h 383540"/>
                  <a:gd name="connsiteX0" fmla="*/ 0 w 1836420"/>
                  <a:gd name="connsiteY0" fmla="*/ 236220 h 387350"/>
                  <a:gd name="connsiteX1" fmla="*/ 396240 w 1836420"/>
                  <a:gd name="connsiteY1" fmla="*/ 228600 h 387350"/>
                  <a:gd name="connsiteX2" fmla="*/ 746760 w 1836420"/>
                  <a:gd name="connsiteY2" fmla="*/ 236220 h 387350"/>
                  <a:gd name="connsiteX3" fmla="*/ 1082040 w 1836420"/>
                  <a:gd name="connsiteY3" fmla="*/ 243840 h 387350"/>
                  <a:gd name="connsiteX4" fmla="*/ 1463040 w 1836420"/>
                  <a:gd name="connsiteY4" fmla="*/ 228600 h 387350"/>
                  <a:gd name="connsiteX5" fmla="*/ 1836420 w 1836420"/>
                  <a:gd name="connsiteY5" fmla="*/ 228600 h 387350"/>
                  <a:gd name="connsiteX0" fmla="*/ 0 w 1836420"/>
                  <a:gd name="connsiteY0" fmla="*/ 236220 h 387350"/>
                  <a:gd name="connsiteX1" fmla="*/ 396240 w 1836420"/>
                  <a:gd name="connsiteY1" fmla="*/ 228600 h 387350"/>
                  <a:gd name="connsiteX2" fmla="*/ 746760 w 1836420"/>
                  <a:gd name="connsiteY2" fmla="*/ 236220 h 387350"/>
                  <a:gd name="connsiteX3" fmla="*/ 1104900 w 1836420"/>
                  <a:gd name="connsiteY3" fmla="*/ 236220 h 387350"/>
                  <a:gd name="connsiteX4" fmla="*/ 1463040 w 1836420"/>
                  <a:gd name="connsiteY4" fmla="*/ 228600 h 387350"/>
                  <a:gd name="connsiteX5" fmla="*/ 1836420 w 1836420"/>
                  <a:gd name="connsiteY5" fmla="*/ 228600 h 387350"/>
                  <a:gd name="connsiteX0" fmla="*/ 0 w 1836420"/>
                  <a:gd name="connsiteY0" fmla="*/ 236220 h 387350"/>
                  <a:gd name="connsiteX1" fmla="*/ 396240 w 1836420"/>
                  <a:gd name="connsiteY1" fmla="*/ 228600 h 387350"/>
                  <a:gd name="connsiteX2" fmla="*/ 723900 w 1836420"/>
                  <a:gd name="connsiteY2" fmla="*/ 243840 h 387350"/>
                  <a:gd name="connsiteX3" fmla="*/ 1104900 w 1836420"/>
                  <a:gd name="connsiteY3" fmla="*/ 236220 h 387350"/>
                  <a:gd name="connsiteX4" fmla="*/ 1463040 w 1836420"/>
                  <a:gd name="connsiteY4" fmla="*/ 228600 h 387350"/>
                  <a:gd name="connsiteX5" fmla="*/ 1836420 w 1836420"/>
                  <a:gd name="connsiteY5" fmla="*/ 22860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36420" h="387350">
                    <a:moveTo>
                      <a:pt x="0" y="236220"/>
                    </a:moveTo>
                    <a:cubicBezTo>
                      <a:pt x="127000" y="121920"/>
                      <a:pt x="223520" y="0"/>
                      <a:pt x="396240" y="228600"/>
                    </a:cubicBezTo>
                    <a:cubicBezTo>
                      <a:pt x="541020" y="387350"/>
                      <a:pt x="586740" y="363220"/>
                      <a:pt x="723900" y="243840"/>
                    </a:cubicBezTo>
                    <a:cubicBezTo>
                      <a:pt x="876300" y="63500"/>
                      <a:pt x="944880" y="73660"/>
                      <a:pt x="1104900" y="236220"/>
                    </a:cubicBezTo>
                    <a:cubicBezTo>
                      <a:pt x="1262380" y="375920"/>
                      <a:pt x="1336040" y="355600"/>
                      <a:pt x="1463040" y="228600"/>
                    </a:cubicBezTo>
                    <a:cubicBezTo>
                      <a:pt x="1595120" y="99060"/>
                      <a:pt x="1635760" y="76200"/>
                      <a:pt x="1836420" y="228600"/>
                    </a:cubicBezTo>
                  </a:path>
                </a:pathLst>
              </a:cu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8" name="TextBox 127"/>
            <p:cNvSpPr txBox="1"/>
            <p:nvPr/>
          </p:nvSpPr>
          <p:spPr>
            <a:xfrm>
              <a:off x="1581421" y="2601600"/>
              <a:ext cx="795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Waves</a:t>
              </a:r>
              <a:endParaRPr lang="en-US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5091113" y="3613150"/>
              <a:ext cx="7323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Frond</a:t>
              </a:r>
              <a:endParaRPr lang="en-US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652964" y="5087079"/>
              <a:ext cx="732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Frond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11626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3937805" y="2591723"/>
            <a:ext cx="0" cy="1399514"/>
          </a:xfrm>
          <a:custGeom>
            <a:avLst/>
            <a:gdLst>
              <a:gd name="connsiteX0" fmla="*/ 0 w 0"/>
              <a:gd name="connsiteY0" fmla="*/ 0 h 2258008"/>
              <a:gd name="connsiteX1" fmla="*/ 0 w 0"/>
              <a:gd name="connsiteY1" fmla="*/ 2258008 h 2258008"/>
              <a:gd name="connsiteX0" fmla="*/ -2147483648 w 0"/>
              <a:gd name="connsiteY0" fmla="*/ 0 h 8264"/>
              <a:gd name="connsiteX1" fmla="*/ -18661 w 0"/>
              <a:gd name="connsiteY1" fmla="*/ 8264 h 8264"/>
              <a:gd name="connsiteX0" fmla="*/ -2147483648 w 0"/>
              <a:gd name="connsiteY0" fmla="*/ 0 h 10000"/>
              <a:gd name="connsiteX1" fmla="*/ -1555 w 0"/>
              <a:gd name="connsiteY1" fmla="*/ 1848 h 10000"/>
              <a:gd name="connsiteX2" fmla="*/ -2147483648 w 0"/>
              <a:gd name="connsiteY2" fmla="*/ 10000 h 10000"/>
              <a:gd name="connsiteX0" fmla="*/ -2147483648 w 0"/>
              <a:gd name="connsiteY0" fmla="*/ 0 h 10000"/>
              <a:gd name="connsiteX1" fmla="*/ -2147483648 w 0"/>
              <a:gd name="connsiteY1" fmla="*/ 1848 h 10000"/>
              <a:gd name="connsiteX2" fmla="*/ -2147483648 w 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000">
                <a:moveTo>
                  <a:pt x="-2147483648" y="0"/>
                </a:moveTo>
                <a:lnTo>
                  <a:pt x="-2147483648" y="1848"/>
                </a:lnTo>
                <a:cubicBezTo>
                  <a:pt x="438150" y="4361"/>
                  <a:pt x="-2147483648" y="7283"/>
                  <a:pt x="-2147483648" y="100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534965" y="2584725"/>
            <a:ext cx="0" cy="1693506"/>
          </a:xfrm>
          <a:custGeom>
            <a:avLst/>
            <a:gdLst>
              <a:gd name="connsiteX0" fmla="*/ 0 w 0"/>
              <a:gd name="connsiteY0" fmla="*/ 0 h 2258008"/>
              <a:gd name="connsiteX1" fmla="*/ 0 w 0"/>
              <a:gd name="connsiteY1" fmla="*/ 2258008 h 2258008"/>
              <a:gd name="connsiteX0" fmla="*/ -2147483648 w 0"/>
              <a:gd name="connsiteY0" fmla="*/ 0 h 10000"/>
              <a:gd name="connsiteX1" fmla="*/ -2147483648 w 0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000">
                <a:moveTo>
                  <a:pt x="-2147483648" y="0"/>
                </a:moveTo>
                <a:cubicBezTo>
                  <a:pt x="1333500" y="4430"/>
                  <a:pt x="-2147483648" y="6667"/>
                  <a:pt x="-2147483648" y="100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6"/>
          <p:cNvSpPr txBox="1">
            <a:spLocks/>
          </p:cNvSpPr>
          <p:nvPr/>
        </p:nvSpPr>
        <p:spPr>
          <a:xfrm>
            <a:off x="0" y="209550"/>
            <a:ext cx="9144000" cy="873125"/>
          </a:xfrm>
          <a:prstGeom prst="rect">
            <a:avLst/>
          </a:prstGeom>
        </p:spPr>
        <p:txBody>
          <a:bodyPr vert="horz" lIns="228600" tIns="45720" rIns="228600" bIns="45720" rtlCol="0" anchor="b" anchorCtr="0">
            <a:noAutofit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b="1" kern="1200" cap="all" spc="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Beach erosion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694679" y="438150"/>
            <a:ext cx="35880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dirty="0" smtClean="0"/>
              <a:t>Beach </a:t>
            </a:r>
            <a:r>
              <a:rPr lang="en-US" dirty="0"/>
              <a:t>is not at equilibrium profile</a:t>
            </a:r>
          </a:p>
          <a:p>
            <a:pPr lvl="1">
              <a:buNone/>
            </a:pPr>
            <a:r>
              <a:rPr lang="en-US" dirty="0" smtClean="0"/>
              <a:t>Highly </a:t>
            </a:r>
            <a:r>
              <a:rPr lang="en-US" dirty="0"/>
              <a:t>refracted/diffracted waves within frond </a:t>
            </a:r>
            <a:r>
              <a:rPr lang="en-US" dirty="0" smtClean="0"/>
              <a:t>channels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Waves </a:t>
            </a:r>
            <a:r>
              <a:rPr lang="en-US" dirty="0"/>
              <a:t>will cause beaches to “straighten” relative to wave crest </a:t>
            </a:r>
            <a:r>
              <a:rPr lang="en-US" dirty="0" smtClean="0"/>
              <a:t>orientation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This can happen very quickly (weeks) in a large wave environment. 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At </a:t>
            </a:r>
            <a:r>
              <a:rPr lang="en-US" dirty="0"/>
              <a:t>Palm </a:t>
            </a:r>
            <a:r>
              <a:rPr lang="en-US" dirty="0" err="1"/>
              <a:t>Jumeirah</a:t>
            </a:r>
            <a:r>
              <a:rPr lang="en-US" dirty="0"/>
              <a:t> this process occurs much slower due to small waves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29" name="Picture 2" descr="E:\DCIM\100NIKON\DSCN06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4" b="18354"/>
          <a:stretch>
            <a:fillRect/>
          </a:stretch>
        </p:blipFill>
        <p:spPr bwMode="auto">
          <a:xfrm>
            <a:off x="200167" y="1559178"/>
            <a:ext cx="2085833" cy="277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946" y="1559177"/>
            <a:ext cx="3539854" cy="280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5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00150"/>
            <a:ext cx="7199831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6"/>
          <p:cNvSpPr txBox="1">
            <a:spLocks/>
          </p:cNvSpPr>
          <p:nvPr/>
        </p:nvSpPr>
        <p:spPr>
          <a:xfrm>
            <a:off x="0" y="209550"/>
            <a:ext cx="9144000" cy="873125"/>
          </a:xfrm>
          <a:prstGeom prst="rect">
            <a:avLst/>
          </a:prstGeom>
        </p:spPr>
        <p:txBody>
          <a:bodyPr vert="horz" lIns="228600" tIns="45720" rIns="228600" bIns="45720" rtlCol="0" anchor="b" anchorCtr="0">
            <a:noAutofit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b="1" kern="1200" cap="all" spc="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SURFACE Water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202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5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2154237" y="4757323"/>
            <a:ext cx="2151063" cy="386177"/>
          </a:xfrm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4343400" cy="236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0" r="24770"/>
          <a:stretch>
            <a:fillRect/>
          </a:stretch>
        </p:blipFill>
        <p:spPr bwMode="auto">
          <a:xfrm>
            <a:off x="6477000" y="2360706"/>
            <a:ext cx="2127250" cy="242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7"/>
          <p:cNvSpPr txBox="1">
            <a:spLocks/>
          </p:cNvSpPr>
          <p:nvPr/>
        </p:nvSpPr>
        <p:spPr>
          <a:xfrm>
            <a:off x="2151228" y="2360706"/>
            <a:ext cx="3258972" cy="23607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b="1" kern="1200" cap="all" spc="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small" dirty="0" smtClean="0"/>
              <a:t>When the Gulf States are more than high rise buildings</a:t>
            </a:r>
          </a:p>
          <a:p>
            <a:r>
              <a:rPr lang="en-US" sz="1600" cap="small" dirty="0" smtClean="0">
                <a:solidFill>
                  <a:schemeClr val="tx2">
                    <a:lumMod val="50000"/>
                  </a:schemeClr>
                </a:solidFill>
              </a:rPr>
              <a:t>Paul </a:t>
            </a:r>
            <a:r>
              <a:rPr lang="en-US" sz="1600" cap="small" dirty="0" err="1" smtClean="0">
                <a:solidFill>
                  <a:schemeClr val="tx2">
                    <a:lumMod val="50000"/>
                  </a:schemeClr>
                </a:solidFill>
              </a:rPr>
              <a:t>Anid</a:t>
            </a:r>
            <a:r>
              <a:rPr lang="en-US" sz="1600" cap="small" dirty="0" smtClean="0">
                <a:solidFill>
                  <a:schemeClr val="tx2">
                    <a:lumMod val="50000"/>
                  </a:schemeClr>
                </a:solidFill>
              </a:rPr>
              <a:t>, Dr. Sc.</a:t>
            </a:r>
          </a:p>
          <a:p>
            <a:r>
              <a:rPr lang="en-US" sz="1600" cap="small" dirty="0" smtClean="0">
                <a:solidFill>
                  <a:schemeClr val="tx2">
                    <a:lumMod val="50000"/>
                  </a:schemeClr>
                </a:solidFill>
              </a:rPr>
              <a:t>Vice President, HDR, </a:t>
            </a:r>
            <a:r>
              <a:rPr lang="en-US" sz="1600" cap="small" dirty="0" err="1" smtClean="0">
                <a:solidFill>
                  <a:schemeClr val="tx2">
                    <a:lumMod val="50000"/>
                  </a:schemeClr>
                </a:solidFill>
              </a:rPr>
              <a:t>Inc</a:t>
            </a:r>
            <a:endParaRPr lang="en-US" sz="1600" cap="small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600" cap="small" dirty="0" smtClean="0">
                <a:solidFill>
                  <a:schemeClr val="tx2">
                    <a:lumMod val="50000"/>
                  </a:schemeClr>
                </a:solidFill>
              </a:rPr>
              <a:t>Mahwah, New Jersey, USA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78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</p:spPr>
        <p:txBody>
          <a:bodyPr>
            <a:normAutofit/>
          </a:bodyPr>
          <a:lstStyle/>
          <a:p>
            <a:r>
              <a:rPr lang="en-US" dirty="0" smtClean="0"/>
              <a:t>Phosphate, ammonia</a:t>
            </a:r>
            <a:endParaRPr lang="en-US" sz="3200" i="1" dirty="0"/>
          </a:p>
        </p:txBody>
      </p:sp>
      <p:pic>
        <p:nvPicPr>
          <p:cNvPr id="1027" name="Picture 3" descr="\\celtic\public\tbox1\nakh0010\WQMODEL\DATA\plotHistoric000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7" t="53030" r="21420" b="3103"/>
          <a:stretch/>
        </p:blipFill>
        <p:spPr bwMode="auto">
          <a:xfrm>
            <a:off x="4548776" y="1049275"/>
            <a:ext cx="4484915" cy="330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celtic\public\tbox1\nakh0010\WQMODEL\DATA\plotHistoric000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9" t="3677" r="21808" b="52600"/>
          <a:stretch/>
        </p:blipFill>
        <p:spPr bwMode="auto">
          <a:xfrm>
            <a:off x="541360" y="1209495"/>
            <a:ext cx="3725839" cy="314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88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/>
          </p:cNvSpPr>
          <p:nvPr/>
        </p:nvSpPr>
        <p:spPr>
          <a:xfrm>
            <a:off x="0" y="209550"/>
            <a:ext cx="9144000" cy="873125"/>
          </a:xfrm>
          <a:prstGeom prst="rect">
            <a:avLst/>
          </a:prstGeom>
        </p:spPr>
        <p:txBody>
          <a:bodyPr vert="horz" lIns="228600" tIns="45720" rIns="228600" bIns="45720" rtlCol="0" anchor="b" anchorCtr="0">
            <a:noAutofit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b="1" kern="1200" cap="all" spc="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Water quality: proliferation OF MACROALGAE (</a:t>
            </a:r>
            <a:r>
              <a:rPr lang="en-US" i="1" dirty="0" smtClean="0"/>
              <a:t>CHAETOMORPHA_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1167"/>
            <a:ext cx="4236654" cy="318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81167"/>
            <a:ext cx="4191000" cy="318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57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750"/>
            <a:ext cx="8001000" cy="563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1959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3937805" y="2591723"/>
            <a:ext cx="0" cy="1399514"/>
          </a:xfrm>
          <a:custGeom>
            <a:avLst/>
            <a:gdLst>
              <a:gd name="connsiteX0" fmla="*/ 0 w 0"/>
              <a:gd name="connsiteY0" fmla="*/ 0 h 2258008"/>
              <a:gd name="connsiteX1" fmla="*/ 0 w 0"/>
              <a:gd name="connsiteY1" fmla="*/ 2258008 h 2258008"/>
              <a:gd name="connsiteX0" fmla="*/ -2147483648 w 0"/>
              <a:gd name="connsiteY0" fmla="*/ 0 h 8264"/>
              <a:gd name="connsiteX1" fmla="*/ -18661 w 0"/>
              <a:gd name="connsiteY1" fmla="*/ 8264 h 8264"/>
              <a:gd name="connsiteX0" fmla="*/ -2147483648 w 0"/>
              <a:gd name="connsiteY0" fmla="*/ 0 h 10000"/>
              <a:gd name="connsiteX1" fmla="*/ -1555 w 0"/>
              <a:gd name="connsiteY1" fmla="*/ 1848 h 10000"/>
              <a:gd name="connsiteX2" fmla="*/ -2147483648 w 0"/>
              <a:gd name="connsiteY2" fmla="*/ 10000 h 10000"/>
              <a:gd name="connsiteX0" fmla="*/ -2147483648 w 0"/>
              <a:gd name="connsiteY0" fmla="*/ 0 h 10000"/>
              <a:gd name="connsiteX1" fmla="*/ -2147483648 w 0"/>
              <a:gd name="connsiteY1" fmla="*/ 1848 h 10000"/>
              <a:gd name="connsiteX2" fmla="*/ -2147483648 w 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000">
                <a:moveTo>
                  <a:pt x="-2147483648" y="0"/>
                </a:moveTo>
                <a:lnTo>
                  <a:pt x="-2147483648" y="1848"/>
                </a:lnTo>
                <a:cubicBezTo>
                  <a:pt x="438150" y="4361"/>
                  <a:pt x="-2147483648" y="7283"/>
                  <a:pt x="-2147483648" y="100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534965" y="2584725"/>
            <a:ext cx="0" cy="1693506"/>
          </a:xfrm>
          <a:custGeom>
            <a:avLst/>
            <a:gdLst>
              <a:gd name="connsiteX0" fmla="*/ 0 w 0"/>
              <a:gd name="connsiteY0" fmla="*/ 0 h 2258008"/>
              <a:gd name="connsiteX1" fmla="*/ 0 w 0"/>
              <a:gd name="connsiteY1" fmla="*/ 2258008 h 2258008"/>
              <a:gd name="connsiteX0" fmla="*/ -2147483648 w 0"/>
              <a:gd name="connsiteY0" fmla="*/ 0 h 10000"/>
              <a:gd name="connsiteX1" fmla="*/ -2147483648 w 0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000">
                <a:moveTo>
                  <a:pt x="-2147483648" y="0"/>
                </a:moveTo>
                <a:cubicBezTo>
                  <a:pt x="1333500" y="4430"/>
                  <a:pt x="-2147483648" y="6667"/>
                  <a:pt x="-2147483648" y="100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6"/>
          <p:cNvSpPr txBox="1">
            <a:spLocks/>
          </p:cNvSpPr>
          <p:nvPr/>
        </p:nvSpPr>
        <p:spPr>
          <a:xfrm>
            <a:off x="0" y="209550"/>
            <a:ext cx="9144000" cy="873125"/>
          </a:xfrm>
          <a:prstGeom prst="rect">
            <a:avLst/>
          </a:prstGeom>
        </p:spPr>
        <p:txBody>
          <a:bodyPr vert="horz" lIns="228600" tIns="45720" rIns="228600" bIns="45720" rtlCol="0" anchor="b" anchorCtr="0">
            <a:noAutofit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b="1" kern="1200" cap="all" spc="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Water table rise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633112" y="1287953"/>
            <a:ext cx="358807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dirty="0" smtClean="0"/>
              <a:t>Spreading phenomenon of rising water, reaching the surface in low-lying areas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Continuous need to pump out the </a:t>
            </a:r>
          </a:p>
          <a:p>
            <a:pPr lvl="1"/>
            <a:r>
              <a:rPr lang="en-US" dirty="0" smtClean="0"/>
              <a:t>Water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Climate change? Other factors? Sea water rise?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6" b="37746"/>
          <a:stretch/>
        </p:blipFill>
        <p:spPr>
          <a:xfrm>
            <a:off x="134200" y="1722102"/>
            <a:ext cx="2772961" cy="1979808"/>
          </a:xfrm>
          <a:prstGeom prst="rect">
            <a:avLst/>
          </a:prstGeom>
        </p:spPr>
      </p:pic>
      <p:pic>
        <p:nvPicPr>
          <p:cNvPr id="9" name="Picture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28" y="1729210"/>
            <a:ext cx="2959292" cy="197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3937805" y="2591723"/>
            <a:ext cx="0" cy="1399514"/>
          </a:xfrm>
          <a:custGeom>
            <a:avLst/>
            <a:gdLst>
              <a:gd name="connsiteX0" fmla="*/ 0 w 0"/>
              <a:gd name="connsiteY0" fmla="*/ 0 h 2258008"/>
              <a:gd name="connsiteX1" fmla="*/ 0 w 0"/>
              <a:gd name="connsiteY1" fmla="*/ 2258008 h 2258008"/>
              <a:gd name="connsiteX0" fmla="*/ -2147483648 w 0"/>
              <a:gd name="connsiteY0" fmla="*/ 0 h 8264"/>
              <a:gd name="connsiteX1" fmla="*/ -18661 w 0"/>
              <a:gd name="connsiteY1" fmla="*/ 8264 h 8264"/>
              <a:gd name="connsiteX0" fmla="*/ -2147483648 w 0"/>
              <a:gd name="connsiteY0" fmla="*/ 0 h 10000"/>
              <a:gd name="connsiteX1" fmla="*/ -1555 w 0"/>
              <a:gd name="connsiteY1" fmla="*/ 1848 h 10000"/>
              <a:gd name="connsiteX2" fmla="*/ -2147483648 w 0"/>
              <a:gd name="connsiteY2" fmla="*/ 10000 h 10000"/>
              <a:gd name="connsiteX0" fmla="*/ -2147483648 w 0"/>
              <a:gd name="connsiteY0" fmla="*/ 0 h 10000"/>
              <a:gd name="connsiteX1" fmla="*/ -2147483648 w 0"/>
              <a:gd name="connsiteY1" fmla="*/ 1848 h 10000"/>
              <a:gd name="connsiteX2" fmla="*/ -2147483648 w 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000">
                <a:moveTo>
                  <a:pt x="-2147483648" y="0"/>
                </a:moveTo>
                <a:lnTo>
                  <a:pt x="-2147483648" y="1848"/>
                </a:lnTo>
                <a:cubicBezTo>
                  <a:pt x="438150" y="4361"/>
                  <a:pt x="-2147483648" y="7283"/>
                  <a:pt x="-2147483648" y="100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534965" y="2584725"/>
            <a:ext cx="0" cy="1693506"/>
          </a:xfrm>
          <a:custGeom>
            <a:avLst/>
            <a:gdLst>
              <a:gd name="connsiteX0" fmla="*/ 0 w 0"/>
              <a:gd name="connsiteY0" fmla="*/ 0 h 2258008"/>
              <a:gd name="connsiteX1" fmla="*/ 0 w 0"/>
              <a:gd name="connsiteY1" fmla="*/ 2258008 h 2258008"/>
              <a:gd name="connsiteX0" fmla="*/ -2147483648 w 0"/>
              <a:gd name="connsiteY0" fmla="*/ 0 h 10000"/>
              <a:gd name="connsiteX1" fmla="*/ -2147483648 w 0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000">
                <a:moveTo>
                  <a:pt x="-2147483648" y="0"/>
                </a:moveTo>
                <a:cubicBezTo>
                  <a:pt x="1333500" y="4430"/>
                  <a:pt x="-2147483648" y="6667"/>
                  <a:pt x="-2147483648" y="100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6"/>
          <p:cNvSpPr txBox="1">
            <a:spLocks/>
          </p:cNvSpPr>
          <p:nvPr/>
        </p:nvSpPr>
        <p:spPr>
          <a:xfrm>
            <a:off x="0" y="209550"/>
            <a:ext cx="9144000" cy="873125"/>
          </a:xfrm>
          <a:prstGeom prst="rect">
            <a:avLst/>
          </a:prstGeom>
        </p:spPr>
        <p:txBody>
          <a:bodyPr vert="horz" lIns="228600" tIns="45720" rIns="228600" bIns="45720" rtlCol="0" anchor="b" anchorCtr="0">
            <a:noAutofit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b="1" kern="1200" cap="all" spc="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MANAGEMENT APPROACHES TO SUSTAINABILITY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1128682"/>
            <a:ext cx="82296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sz="2400" dirty="0" smtClean="0"/>
              <a:t>Number 1 challenge: too fast too soon</a:t>
            </a:r>
          </a:p>
          <a:p>
            <a:pPr lvl="1">
              <a:buNone/>
            </a:pPr>
            <a:endParaRPr lang="en-US" sz="2400" dirty="0"/>
          </a:p>
          <a:p>
            <a:pPr lvl="1">
              <a:buNone/>
            </a:pPr>
            <a:r>
              <a:rPr lang="en-US" sz="2400" dirty="0" smtClean="0"/>
              <a:t>How to keep up?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sz="3200" dirty="0" smtClean="0"/>
              <a:t>Approach as bold as the approach to development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0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3937805" y="2591723"/>
            <a:ext cx="0" cy="1399514"/>
          </a:xfrm>
          <a:custGeom>
            <a:avLst/>
            <a:gdLst>
              <a:gd name="connsiteX0" fmla="*/ 0 w 0"/>
              <a:gd name="connsiteY0" fmla="*/ 0 h 2258008"/>
              <a:gd name="connsiteX1" fmla="*/ 0 w 0"/>
              <a:gd name="connsiteY1" fmla="*/ 2258008 h 2258008"/>
              <a:gd name="connsiteX0" fmla="*/ -2147483648 w 0"/>
              <a:gd name="connsiteY0" fmla="*/ 0 h 8264"/>
              <a:gd name="connsiteX1" fmla="*/ -18661 w 0"/>
              <a:gd name="connsiteY1" fmla="*/ 8264 h 8264"/>
              <a:gd name="connsiteX0" fmla="*/ -2147483648 w 0"/>
              <a:gd name="connsiteY0" fmla="*/ 0 h 10000"/>
              <a:gd name="connsiteX1" fmla="*/ -1555 w 0"/>
              <a:gd name="connsiteY1" fmla="*/ 1848 h 10000"/>
              <a:gd name="connsiteX2" fmla="*/ -2147483648 w 0"/>
              <a:gd name="connsiteY2" fmla="*/ 10000 h 10000"/>
              <a:gd name="connsiteX0" fmla="*/ -2147483648 w 0"/>
              <a:gd name="connsiteY0" fmla="*/ 0 h 10000"/>
              <a:gd name="connsiteX1" fmla="*/ -2147483648 w 0"/>
              <a:gd name="connsiteY1" fmla="*/ 1848 h 10000"/>
              <a:gd name="connsiteX2" fmla="*/ -2147483648 w 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000">
                <a:moveTo>
                  <a:pt x="-2147483648" y="0"/>
                </a:moveTo>
                <a:lnTo>
                  <a:pt x="-2147483648" y="1848"/>
                </a:lnTo>
                <a:cubicBezTo>
                  <a:pt x="438150" y="4361"/>
                  <a:pt x="-2147483648" y="7283"/>
                  <a:pt x="-2147483648" y="100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534965" y="2584725"/>
            <a:ext cx="0" cy="1693506"/>
          </a:xfrm>
          <a:custGeom>
            <a:avLst/>
            <a:gdLst>
              <a:gd name="connsiteX0" fmla="*/ 0 w 0"/>
              <a:gd name="connsiteY0" fmla="*/ 0 h 2258008"/>
              <a:gd name="connsiteX1" fmla="*/ 0 w 0"/>
              <a:gd name="connsiteY1" fmla="*/ 2258008 h 2258008"/>
              <a:gd name="connsiteX0" fmla="*/ -2147483648 w 0"/>
              <a:gd name="connsiteY0" fmla="*/ 0 h 10000"/>
              <a:gd name="connsiteX1" fmla="*/ -2147483648 w 0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000">
                <a:moveTo>
                  <a:pt x="-2147483648" y="0"/>
                </a:moveTo>
                <a:cubicBezTo>
                  <a:pt x="1333500" y="4430"/>
                  <a:pt x="-2147483648" y="6667"/>
                  <a:pt x="-2147483648" y="100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6"/>
          <p:cNvSpPr txBox="1">
            <a:spLocks/>
          </p:cNvSpPr>
          <p:nvPr/>
        </p:nvSpPr>
        <p:spPr>
          <a:xfrm>
            <a:off x="0" y="209550"/>
            <a:ext cx="9144000" cy="873125"/>
          </a:xfrm>
          <a:prstGeom prst="rect">
            <a:avLst/>
          </a:prstGeom>
        </p:spPr>
        <p:txBody>
          <a:bodyPr vert="horz" lIns="228600" tIns="45720" rIns="228600" bIns="45720" rtlCol="0" anchor="b" anchorCtr="0">
            <a:noAutofit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b="1" kern="1200" cap="all" spc="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MANAGEMENT APPROACHES TO SUSTAINABILITY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1128682"/>
            <a:ext cx="8229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sz="2400" dirty="0" smtClean="0"/>
              <a:t>Policy/Regulations:</a:t>
            </a:r>
          </a:p>
          <a:p>
            <a:pPr lvl="1">
              <a:buNone/>
            </a:pP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- Environmental Impact Assessment (EIA) studies are seriously 	   required and enforced even on government sponsored      	   projects</a:t>
            </a:r>
          </a:p>
          <a:p>
            <a:pPr lvl="2"/>
            <a:r>
              <a:rPr lang="en-US" sz="2400" dirty="0" smtClean="0"/>
              <a:t> - Locally derived environmental standard</a:t>
            </a:r>
          </a:p>
          <a:p>
            <a:pPr lvl="2"/>
            <a:r>
              <a:rPr lang="en-US" sz="2400" dirty="0" smtClean="0"/>
              <a:t> - Empowered environmental authority</a:t>
            </a:r>
          </a:p>
          <a:p>
            <a:pPr lvl="1"/>
            <a:r>
              <a:rPr lang="en-US" sz="2400" dirty="0" smtClean="0"/>
              <a:t>	- Monitoring programs by both Government and project   	   	  proponents </a:t>
            </a:r>
          </a:p>
          <a:p>
            <a:pPr lvl="1">
              <a:buNone/>
            </a:pPr>
            <a:endParaRPr lang="en-US" sz="3200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95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3937805" y="2591723"/>
            <a:ext cx="0" cy="1399514"/>
          </a:xfrm>
          <a:custGeom>
            <a:avLst/>
            <a:gdLst>
              <a:gd name="connsiteX0" fmla="*/ 0 w 0"/>
              <a:gd name="connsiteY0" fmla="*/ 0 h 2258008"/>
              <a:gd name="connsiteX1" fmla="*/ 0 w 0"/>
              <a:gd name="connsiteY1" fmla="*/ 2258008 h 2258008"/>
              <a:gd name="connsiteX0" fmla="*/ -2147483648 w 0"/>
              <a:gd name="connsiteY0" fmla="*/ 0 h 8264"/>
              <a:gd name="connsiteX1" fmla="*/ -18661 w 0"/>
              <a:gd name="connsiteY1" fmla="*/ 8264 h 8264"/>
              <a:gd name="connsiteX0" fmla="*/ -2147483648 w 0"/>
              <a:gd name="connsiteY0" fmla="*/ 0 h 10000"/>
              <a:gd name="connsiteX1" fmla="*/ -1555 w 0"/>
              <a:gd name="connsiteY1" fmla="*/ 1848 h 10000"/>
              <a:gd name="connsiteX2" fmla="*/ -2147483648 w 0"/>
              <a:gd name="connsiteY2" fmla="*/ 10000 h 10000"/>
              <a:gd name="connsiteX0" fmla="*/ -2147483648 w 0"/>
              <a:gd name="connsiteY0" fmla="*/ 0 h 10000"/>
              <a:gd name="connsiteX1" fmla="*/ -2147483648 w 0"/>
              <a:gd name="connsiteY1" fmla="*/ 1848 h 10000"/>
              <a:gd name="connsiteX2" fmla="*/ -2147483648 w 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000">
                <a:moveTo>
                  <a:pt x="-2147483648" y="0"/>
                </a:moveTo>
                <a:lnTo>
                  <a:pt x="-2147483648" y="1848"/>
                </a:lnTo>
                <a:cubicBezTo>
                  <a:pt x="438150" y="4361"/>
                  <a:pt x="-2147483648" y="7283"/>
                  <a:pt x="-2147483648" y="100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534965" y="2584725"/>
            <a:ext cx="0" cy="1693506"/>
          </a:xfrm>
          <a:custGeom>
            <a:avLst/>
            <a:gdLst>
              <a:gd name="connsiteX0" fmla="*/ 0 w 0"/>
              <a:gd name="connsiteY0" fmla="*/ 0 h 2258008"/>
              <a:gd name="connsiteX1" fmla="*/ 0 w 0"/>
              <a:gd name="connsiteY1" fmla="*/ 2258008 h 2258008"/>
              <a:gd name="connsiteX0" fmla="*/ -2147483648 w 0"/>
              <a:gd name="connsiteY0" fmla="*/ 0 h 10000"/>
              <a:gd name="connsiteX1" fmla="*/ -2147483648 w 0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000">
                <a:moveTo>
                  <a:pt x="-2147483648" y="0"/>
                </a:moveTo>
                <a:cubicBezTo>
                  <a:pt x="1333500" y="4430"/>
                  <a:pt x="-2147483648" y="6667"/>
                  <a:pt x="-2147483648" y="100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6"/>
          <p:cNvSpPr txBox="1">
            <a:spLocks/>
          </p:cNvSpPr>
          <p:nvPr/>
        </p:nvSpPr>
        <p:spPr>
          <a:xfrm>
            <a:off x="0" y="209550"/>
            <a:ext cx="9144000" cy="873125"/>
          </a:xfrm>
          <a:prstGeom prst="rect">
            <a:avLst/>
          </a:prstGeom>
        </p:spPr>
        <p:txBody>
          <a:bodyPr vert="horz" lIns="228600" tIns="45720" rIns="228600" bIns="45720" rtlCol="0" anchor="b" anchorCtr="0">
            <a:noAutofit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b="1" kern="1200" cap="all" spc="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MANAGEMENT APPROACHES TO SUSTAINABILITY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1128682"/>
            <a:ext cx="82296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sz="2400" dirty="0" smtClean="0"/>
              <a:t>Plans: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- 2021 and 2030 plans that include Environmental Protection as 	   main components with </a:t>
            </a:r>
            <a:r>
              <a:rPr lang="en-US" sz="2400" u="sng" dirty="0" smtClean="0"/>
              <a:t>numerica</a:t>
            </a:r>
            <a:r>
              <a:rPr lang="en-US" sz="2400" dirty="0" smtClean="0"/>
              <a:t>l achievable targets:</a:t>
            </a:r>
          </a:p>
          <a:p>
            <a:pPr marL="2171700" lvl="4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Air emissions by 90% by 2021</a:t>
            </a:r>
          </a:p>
          <a:p>
            <a:pPr marL="2171700" lvl="4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30% renewable energy by 2030</a:t>
            </a:r>
          </a:p>
          <a:p>
            <a:pPr marL="2171700" lvl="4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100% water recycling</a:t>
            </a:r>
          </a:p>
          <a:p>
            <a:pPr marL="2171700" lvl="4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Reduction in per capita water and energy use (removing subsidies and fines – already in place)</a:t>
            </a:r>
          </a:p>
          <a:p>
            <a:pPr lvl="2"/>
            <a:r>
              <a:rPr lang="en-US" sz="2400" dirty="0"/>
              <a:t>- </a:t>
            </a:r>
            <a:r>
              <a:rPr lang="en-US" sz="2400" dirty="0" smtClean="0"/>
              <a:t>Carbon Foot Print Center to monitor progress – officials held      accountable to achieving targets</a:t>
            </a:r>
          </a:p>
          <a:p>
            <a:pPr lvl="1">
              <a:buNone/>
            </a:pPr>
            <a:endParaRPr lang="en-US" sz="3200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4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3937805" y="2591723"/>
            <a:ext cx="0" cy="1399514"/>
          </a:xfrm>
          <a:custGeom>
            <a:avLst/>
            <a:gdLst>
              <a:gd name="connsiteX0" fmla="*/ 0 w 0"/>
              <a:gd name="connsiteY0" fmla="*/ 0 h 2258008"/>
              <a:gd name="connsiteX1" fmla="*/ 0 w 0"/>
              <a:gd name="connsiteY1" fmla="*/ 2258008 h 2258008"/>
              <a:gd name="connsiteX0" fmla="*/ -2147483648 w 0"/>
              <a:gd name="connsiteY0" fmla="*/ 0 h 8264"/>
              <a:gd name="connsiteX1" fmla="*/ -18661 w 0"/>
              <a:gd name="connsiteY1" fmla="*/ 8264 h 8264"/>
              <a:gd name="connsiteX0" fmla="*/ -2147483648 w 0"/>
              <a:gd name="connsiteY0" fmla="*/ 0 h 10000"/>
              <a:gd name="connsiteX1" fmla="*/ -1555 w 0"/>
              <a:gd name="connsiteY1" fmla="*/ 1848 h 10000"/>
              <a:gd name="connsiteX2" fmla="*/ -2147483648 w 0"/>
              <a:gd name="connsiteY2" fmla="*/ 10000 h 10000"/>
              <a:gd name="connsiteX0" fmla="*/ -2147483648 w 0"/>
              <a:gd name="connsiteY0" fmla="*/ 0 h 10000"/>
              <a:gd name="connsiteX1" fmla="*/ -2147483648 w 0"/>
              <a:gd name="connsiteY1" fmla="*/ 1848 h 10000"/>
              <a:gd name="connsiteX2" fmla="*/ -2147483648 w 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000">
                <a:moveTo>
                  <a:pt x="-2147483648" y="0"/>
                </a:moveTo>
                <a:lnTo>
                  <a:pt x="-2147483648" y="1848"/>
                </a:lnTo>
                <a:cubicBezTo>
                  <a:pt x="438150" y="4361"/>
                  <a:pt x="-2147483648" y="7283"/>
                  <a:pt x="-2147483648" y="100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534965" y="2584725"/>
            <a:ext cx="0" cy="1693506"/>
          </a:xfrm>
          <a:custGeom>
            <a:avLst/>
            <a:gdLst>
              <a:gd name="connsiteX0" fmla="*/ 0 w 0"/>
              <a:gd name="connsiteY0" fmla="*/ 0 h 2258008"/>
              <a:gd name="connsiteX1" fmla="*/ 0 w 0"/>
              <a:gd name="connsiteY1" fmla="*/ 2258008 h 2258008"/>
              <a:gd name="connsiteX0" fmla="*/ -2147483648 w 0"/>
              <a:gd name="connsiteY0" fmla="*/ 0 h 10000"/>
              <a:gd name="connsiteX1" fmla="*/ -2147483648 w 0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000">
                <a:moveTo>
                  <a:pt x="-2147483648" y="0"/>
                </a:moveTo>
                <a:cubicBezTo>
                  <a:pt x="1333500" y="4430"/>
                  <a:pt x="-2147483648" y="6667"/>
                  <a:pt x="-2147483648" y="100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6"/>
          <p:cNvSpPr txBox="1">
            <a:spLocks/>
          </p:cNvSpPr>
          <p:nvPr/>
        </p:nvSpPr>
        <p:spPr>
          <a:xfrm>
            <a:off x="0" y="209550"/>
            <a:ext cx="9144000" cy="873125"/>
          </a:xfrm>
          <a:prstGeom prst="rect">
            <a:avLst/>
          </a:prstGeom>
        </p:spPr>
        <p:txBody>
          <a:bodyPr vert="horz" lIns="228600" tIns="45720" rIns="228600" bIns="45720" rtlCol="0" anchor="b" anchorCtr="0">
            <a:noAutofit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b="1" kern="1200" cap="all" spc="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MANAGEMENT APPROACHES TO SUSTAINABILITY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1128682"/>
            <a:ext cx="8229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sz="2400" dirty="0" smtClean="0"/>
              <a:t>Food</a:t>
            </a:r>
          </a:p>
          <a:p>
            <a:pPr lvl="1">
              <a:buNone/>
            </a:pPr>
            <a:r>
              <a:rPr lang="en-US" sz="2400" dirty="0"/>
              <a:t>	</a:t>
            </a:r>
            <a:r>
              <a:rPr lang="en-US" sz="2400" dirty="0" smtClean="0"/>
              <a:t>“Return to the sea”</a:t>
            </a:r>
          </a:p>
          <a:p>
            <a:pPr lvl="1">
              <a:buNone/>
            </a:pPr>
            <a:endParaRPr lang="en-US" sz="2400" dirty="0"/>
          </a:p>
          <a:p>
            <a:pPr lvl="1">
              <a:buNone/>
            </a:pPr>
            <a:r>
              <a:rPr lang="en-US" sz="2400" dirty="0" smtClean="0"/>
              <a:t>	Replenish fish stocks by creating hatcheries that produce local   	species fingerlings </a:t>
            </a:r>
          </a:p>
          <a:p>
            <a:pPr lvl="1">
              <a:buNone/>
            </a:pPr>
            <a:endParaRPr lang="en-US" sz="2400" dirty="0"/>
          </a:p>
          <a:p>
            <a:pPr lvl="1">
              <a:buNone/>
            </a:pPr>
            <a:r>
              <a:rPr lang="en-US" sz="2400" dirty="0" smtClean="0"/>
              <a:t>	Currently 2 large hatcheries in the making to generate up to 	10Million fingerlings per year along with strict fishing limitation 	enforcement</a:t>
            </a:r>
          </a:p>
          <a:p>
            <a:pPr lvl="1">
              <a:buNone/>
            </a:pPr>
            <a:endParaRPr lang="en-US" sz="3200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08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3937805" y="2591723"/>
            <a:ext cx="0" cy="1399514"/>
          </a:xfrm>
          <a:custGeom>
            <a:avLst/>
            <a:gdLst>
              <a:gd name="connsiteX0" fmla="*/ 0 w 0"/>
              <a:gd name="connsiteY0" fmla="*/ 0 h 2258008"/>
              <a:gd name="connsiteX1" fmla="*/ 0 w 0"/>
              <a:gd name="connsiteY1" fmla="*/ 2258008 h 2258008"/>
              <a:gd name="connsiteX0" fmla="*/ -2147483648 w 0"/>
              <a:gd name="connsiteY0" fmla="*/ 0 h 8264"/>
              <a:gd name="connsiteX1" fmla="*/ -18661 w 0"/>
              <a:gd name="connsiteY1" fmla="*/ 8264 h 8264"/>
              <a:gd name="connsiteX0" fmla="*/ -2147483648 w 0"/>
              <a:gd name="connsiteY0" fmla="*/ 0 h 10000"/>
              <a:gd name="connsiteX1" fmla="*/ -1555 w 0"/>
              <a:gd name="connsiteY1" fmla="*/ 1848 h 10000"/>
              <a:gd name="connsiteX2" fmla="*/ -2147483648 w 0"/>
              <a:gd name="connsiteY2" fmla="*/ 10000 h 10000"/>
              <a:gd name="connsiteX0" fmla="*/ -2147483648 w 0"/>
              <a:gd name="connsiteY0" fmla="*/ 0 h 10000"/>
              <a:gd name="connsiteX1" fmla="*/ -2147483648 w 0"/>
              <a:gd name="connsiteY1" fmla="*/ 1848 h 10000"/>
              <a:gd name="connsiteX2" fmla="*/ -2147483648 w 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000">
                <a:moveTo>
                  <a:pt x="-2147483648" y="0"/>
                </a:moveTo>
                <a:lnTo>
                  <a:pt x="-2147483648" y="1848"/>
                </a:lnTo>
                <a:cubicBezTo>
                  <a:pt x="438150" y="4361"/>
                  <a:pt x="-2147483648" y="7283"/>
                  <a:pt x="-2147483648" y="100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534965" y="2584725"/>
            <a:ext cx="0" cy="1693506"/>
          </a:xfrm>
          <a:custGeom>
            <a:avLst/>
            <a:gdLst>
              <a:gd name="connsiteX0" fmla="*/ 0 w 0"/>
              <a:gd name="connsiteY0" fmla="*/ 0 h 2258008"/>
              <a:gd name="connsiteX1" fmla="*/ 0 w 0"/>
              <a:gd name="connsiteY1" fmla="*/ 2258008 h 2258008"/>
              <a:gd name="connsiteX0" fmla="*/ -2147483648 w 0"/>
              <a:gd name="connsiteY0" fmla="*/ 0 h 10000"/>
              <a:gd name="connsiteX1" fmla="*/ -2147483648 w 0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000">
                <a:moveTo>
                  <a:pt x="-2147483648" y="0"/>
                </a:moveTo>
                <a:cubicBezTo>
                  <a:pt x="1333500" y="4430"/>
                  <a:pt x="-2147483648" y="6667"/>
                  <a:pt x="-2147483648" y="100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6"/>
          <p:cNvSpPr txBox="1">
            <a:spLocks/>
          </p:cNvSpPr>
          <p:nvPr/>
        </p:nvSpPr>
        <p:spPr>
          <a:xfrm>
            <a:off x="0" y="209550"/>
            <a:ext cx="9144000" cy="873125"/>
          </a:xfrm>
          <a:prstGeom prst="rect">
            <a:avLst/>
          </a:prstGeom>
        </p:spPr>
        <p:txBody>
          <a:bodyPr vert="horz" lIns="228600" tIns="45720" rIns="228600" bIns="45720" rtlCol="0" anchor="b" anchorCtr="0">
            <a:noAutofit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b="1" kern="1200" cap="all" spc="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1128682"/>
            <a:ext cx="82296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sz="2400" dirty="0" smtClean="0"/>
              <a:t>Challenges are great</a:t>
            </a:r>
          </a:p>
          <a:p>
            <a:pPr lvl="1">
              <a:buNone/>
            </a:pPr>
            <a:endParaRPr lang="en-US" sz="2400" dirty="0"/>
          </a:p>
          <a:p>
            <a:pPr lvl="1">
              <a:buNone/>
            </a:pPr>
            <a:r>
              <a:rPr lang="en-US" sz="2400" dirty="0" smtClean="0"/>
              <a:t>The will to overcome them is greater</a:t>
            </a:r>
          </a:p>
          <a:p>
            <a:pPr lvl="1">
              <a:buNone/>
            </a:pPr>
            <a:endParaRPr lang="en-US" sz="2400" dirty="0"/>
          </a:p>
          <a:p>
            <a:pPr lvl="1">
              <a:buNone/>
            </a:pPr>
            <a:r>
              <a:rPr lang="en-US" sz="2400" dirty="0" smtClean="0"/>
              <a:t>The means to do it are in place</a:t>
            </a:r>
          </a:p>
          <a:p>
            <a:pPr lvl="1">
              <a:buNone/>
            </a:pPr>
            <a:endParaRPr lang="en-US" sz="2400" dirty="0"/>
          </a:p>
          <a:p>
            <a:pPr lvl="1">
              <a:buNone/>
            </a:pPr>
            <a:r>
              <a:rPr lang="en-US" sz="2400" dirty="0" smtClean="0"/>
              <a:t>Tangible outcomes in the next 5 years…</a:t>
            </a:r>
          </a:p>
          <a:p>
            <a:pPr lvl="1">
              <a:buNone/>
            </a:pPr>
            <a:endParaRPr lang="en-US" sz="2400" dirty="0"/>
          </a:p>
          <a:p>
            <a:pPr lvl="1">
              <a:buNone/>
            </a:pPr>
            <a:r>
              <a:rPr lang="en-US" sz="2400" dirty="0" smtClean="0"/>
              <a:t>Stayed tuned!!</a:t>
            </a:r>
          </a:p>
          <a:p>
            <a:pPr lvl="1">
              <a:buNone/>
            </a:pPr>
            <a:endParaRPr lang="en-US" sz="2400" dirty="0"/>
          </a:p>
          <a:p>
            <a:pPr lvl="1">
              <a:buNone/>
            </a:pPr>
            <a:r>
              <a:rPr lang="en-US" sz="2400" dirty="0" smtClean="0"/>
              <a:t> </a:t>
            </a:r>
          </a:p>
          <a:p>
            <a:pPr lvl="1">
              <a:buNone/>
            </a:pPr>
            <a:endParaRPr lang="en-US" sz="3200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4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DUBAI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-11755" y="997145"/>
            <a:ext cx="3974155" cy="140346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Dubai one of 7 emirates of the United Arab Emirates</a:t>
            </a:r>
            <a:endParaRPr lang="en-US" dirty="0"/>
          </a:p>
        </p:txBody>
      </p:sp>
      <p:pic>
        <p:nvPicPr>
          <p:cNvPr id="2058" name="Picture 10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0" b="5470"/>
          <a:stretch>
            <a:fillRect/>
          </a:stretch>
        </p:blipFill>
        <p:spPr bwMode="auto">
          <a:xfrm>
            <a:off x="-30708" y="2434988"/>
            <a:ext cx="2548843" cy="27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067" y="1047750"/>
            <a:ext cx="5584366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V="1">
            <a:off x="2057400" y="2571750"/>
            <a:ext cx="1530667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8534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transformatio</a:t>
            </a:r>
            <a:r>
              <a:rPr lang="en-US" dirty="0"/>
              <a:t>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32" y="2419350"/>
            <a:ext cx="4813368" cy="268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panid\Desktop\Temp Dubai\Old Desktop\Dubai\old dubai\Shaik Sayed R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32" y="7917"/>
            <a:ext cx="4916766" cy="239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1990’s</a:t>
            </a:r>
            <a:endParaRPr lang="en-US" dirty="0"/>
          </a:p>
          <a:p>
            <a:r>
              <a:rPr lang="en-US" dirty="0" smtClean="0"/>
              <a:t>Today</a:t>
            </a:r>
            <a:endParaRPr lang="en-US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9350"/>
            <a:ext cx="4330632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8878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048000" y="1733551"/>
            <a:ext cx="1230955" cy="381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1980’s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700"/>
            <a:ext cx="4953000" cy="873125"/>
          </a:xfrm>
        </p:spPr>
        <p:txBody>
          <a:bodyPr/>
          <a:lstStyle/>
          <a:p>
            <a:r>
              <a:rPr lang="en-US" dirty="0" smtClean="0"/>
              <a:t>Coastal transformation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126" y="1120533"/>
            <a:ext cx="3018860" cy="200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747" y="1132197"/>
            <a:ext cx="3062570" cy="200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3950"/>
            <a:ext cx="3062570" cy="200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1"/>
          <p:cNvSpPr txBox="1">
            <a:spLocks/>
          </p:cNvSpPr>
          <p:nvPr/>
        </p:nvSpPr>
        <p:spPr>
          <a:xfrm>
            <a:off x="-3380" y="3172510"/>
            <a:ext cx="9160823" cy="579646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  <a:defRPr sz="1800" kern="1200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spcBef>
                <a:spcPct val="20000"/>
              </a:spcBef>
              <a:buSzPct val="75000"/>
              <a:buFont typeface="Courier New" pitchFamily="49" charset="0"/>
              <a:buChar char="o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spcBef>
                <a:spcPct val="20000"/>
              </a:spcBef>
              <a:buSzPct val="100000"/>
              <a:buFont typeface="Arial Narrow" pitchFamily="34" charset="0"/>
              <a:buChar char="»"/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spcBef>
                <a:spcPct val="20000"/>
              </a:spcBef>
              <a:buSzPct val="85000"/>
              <a:buFont typeface="Wingdings" pitchFamily="2" charset="2"/>
              <a:buChar char="§"/>
              <a:tabLst>
                <a:tab pos="1485900" algn="l"/>
              </a:tabLst>
              <a:defRPr sz="11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2000</a:t>
            </a:r>
            <a:r>
              <a:rPr lang="en-US" dirty="0" smtClean="0"/>
              <a:t>			     </a:t>
            </a:r>
            <a:r>
              <a:rPr lang="en-US" b="1" dirty="0" smtClean="0"/>
              <a:t>2005</a:t>
            </a:r>
            <a:r>
              <a:rPr lang="en-US" dirty="0" smtClean="0"/>
              <a:t>			           </a:t>
            </a:r>
            <a:r>
              <a:rPr lang="en-US" b="1" dirty="0" smtClean="0"/>
              <a:t>2015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Population</a:t>
            </a:r>
            <a:r>
              <a:rPr lang="en-US" dirty="0" smtClean="0"/>
              <a:t>: 1.0M		      1.2M			           2.416M (12M visitors per year)		</a:t>
            </a:r>
          </a:p>
          <a:p>
            <a:pPr marL="0" indent="0">
              <a:buNone/>
            </a:pPr>
            <a:r>
              <a:rPr lang="en-US" b="1" dirty="0" smtClean="0"/>
              <a:t>Beaches</a:t>
            </a:r>
            <a:r>
              <a:rPr lang="en-US" dirty="0" smtClean="0"/>
              <a:t>:    </a:t>
            </a:r>
            <a:r>
              <a:rPr lang="en-US" dirty="0" smtClean="0">
                <a:solidFill>
                  <a:srgbClr val="FF0000"/>
                </a:solidFill>
              </a:rPr>
              <a:t>80km</a:t>
            </a:r>
            <a:r>
              <a:rPr lang="en-US" dirty="0" smtClean="0"/>
              <a:t>		      </a:t>
            </a:r>
            <a:r>
              <a:rPr lang="en-US" dirty="0" smtClean="0">
                <a:solidFill>
                  <a:srgbClr val="FF0000"/>
                </a:solidFill>
              </a:rPr>
              <a:t>120km			           300km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 smtClean="0"/>
              <a:t>	         		       	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37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700"/>
            <a:ext cx="4953000" cy="873125"/>
          </a:xfrm>
        </p:spPr>
        <p:txBody>
          <a:bodyPr/>
          <a:lstStyle/>
          <a:p>
            <a:r>
              <a:rPr lang="en-US" dirty="0" smtClean="0"/>
              <a:t>Water CONSUMPTION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6826651"/>
              </p:ext>
            </p:extLst>
          </p:nvPr>
        </p:nvGraphicFramePr>
        <p:xfrm>
          <a:off x="152400" y="1200150"/>
          <a:ext cx="4305300" cy="3062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254616"/>
              </p:ext>
            </p:extLst>
          </p:nvPr>
        </p:nvGraphicFramePr>
        <p:xfrm>
          <a:off x="4419600" y="1123950"/>
          <a:ext cx="4390030" cy="2900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11"/>
          <p:cNvSpPr txBox="1">
            <a:spLocks/>
          </p:cNvSpPr>
          <p:nvPr/>
        </p:nvSpPr>
        <p:spPr>
          <a:xfrm>
            <a:off x="0" y="4095750"/>
            <a:ext cx="9160823" cy="579646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  <a:defRPr sz="1800" kern="1200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spcBef>
                <a:spcPct val="20000"/>
              </a:spcBef>
              <a:buSzPct val="75000"/>
              <a:buFont typeface="Courier New" pitchFamily="49" charset="0"/>
              <a:buChar char="o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spcBef>
                <a:spcPct val="20000"/>
              </a:spcBef>
              <a:buSzPct val="100000"/>
              <a:buFont typeface="Arial Narrow" pitchFamily="34" charset="0"/>
              <a:buChar char="»"/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spcBef>
                <a:spcPct val="20000"/>
              </a:spcBef>
              <a:buSzPct val="85000"/>
              <a:buFont typeface="Wingdings" pitchFamily="2" charset="2"/>
              <a:buChar char="§"/>
              <a:tabLst>
                <a:tab pos="1485900" algn="l"/>
              </a:tabLst>
              <a:defRPr sz="11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Largest per capita consumption of ~ 550 Liters per day per person in the world (82% above global  average)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021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700"/>
            <a:ext cx="4953000" cy="873125"/>
          </a:xfrm>
        </p:spPr>
        <p:txBody>
          <a:bodyPr/>
          <a:lstStyle/>
          <a:p>
            <a:r>
              <a:rPr lang="en-US" dirty="0" smtClean="0"/>
              <a:t>ENERGY CONSUMPTION</a:t>
            </a:r>
            <a:endParaRPr lang="en-US" dirty="0"/>
          </a:p>
        </p:txBody>
      </p:sp>
      <p:sp>
        <p:nvSpPr>
          <p:cNvPr id="12" name="Text Placeholder 11"/>
          <p:cNvSpPr txBox="1">
            <a:spLocks/>
          </p:cNvSpPr>
          <p:nvPr/>
        </p:nvSpPr>
        <p:spPr>
          <a:xfrm>
            <a:off x="0" y="4095750"/>
            <a:ext cx="9160823" cy="579646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  <a:defRPr sz="1800" kern="1200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spcBef>
                <a:spcPct val="20000"/>
              </a:spcBef>
              <a:buSzPct val="75000"/>
              <a:buFont typeface="Courier New" pitchFamily="49" charset="0"/>
              <a:buChar char="o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spcBef>
                <a:spcPct val="20000"/>
              </a:spcBef>
              <a:buSzPct val="100000"/>
              <a:buFont typeface="Arial Narrow" pitchFamily="34" charset="0"/>
              <a:buChar char="»"/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spcBef>
                <a:spcPct val="20000"/>
              </a:spcBef>
              <a:buSzPct val="85000"/>
              <a:buFont typeface="Wingdings" pitchFamily="2" charset="2"/>
              <a:buChar char="§"/>
              <a:tabLst>
                <a:tab pos="1485900" algn="l"/>
              </a:tabLst>
              <a:defRPr sz="11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Largest per capita consumption of ~ 30 KWh per day  per person  (versus ~ 15 KWh)</a:t>
            </a:r>
          </a:p>
          <a:p>
            <a:pPr marL="0" indent="0">
              <a:buNone/>
            </a:pPr>
            <a:r>
              <a:rPr lang="en-US" dirty="0" smtClean="0"/>
              <a:t>	Yet a drop of 4.2% compared to 2010	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</a:t>
            </a:r>
            <a:endParaRPr lang="en-US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732666"/>
              </p:ext>
            </p:extLst>
          </p:nvPr>
        </p:nvGraphicFramePr>
        <p:xfrm>
          <a:off x="237011" y="1318381"/>
          <a:ext cx="4343400" cy="307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161697"/>
              </p:ext>
            </p:extLst>
          </p:nvPr>
        </p:nvGraphicFramePr>
        <p:xfrm>
          <a:off x="4580411" y="1428751"/>
          <a:ext cx="4432774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0828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700"/>
            <a:ext cx="4953000" cy="873125"/>
          </a:xfrm>
        </p:spPr>
        <p:txBody>
          <a:bodyPr/>
          <a:lstStyle/>
          <a:p>
            <a:r>
              <a:rPr lang="en-US" dirty="0" smtClean="0"/>
              <a:t>Desalination capacity</a:t>
            </a:r>
            <a:endParaRPr lang="en-US" dirty="0"/>
          </a:p>
        </p:txBody>
      </p:sp>
      <p:sp>
        <p:nvSpPr>
          <p:cNvPr id="12" name="Text Placeholder 11"/>
          <p:cNvSpPr txBox="1">
            <a:spLocks/>
          </p:cNvSpPr>
          <p:nvPr/>
        </p:nvSpPr>
        <p:spPr>
          <a:xfrm>
            <a:off x="-16824" y="1739713"/>
            <a:ext cx="4055423" cy="579646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  <a:defRPr sz="1800" kern="1200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spcBef>
                <a:spcPct val="20000"/>
              </a:spcBef>
              <a:buSzPct val="75000"/>
              <a:buFont typeface="Courier New" pitchFamily="49" charset="0"/>
              <a:buChar char="o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spcBef>
                <a:spcPct val="20000"/>
              </a:spcBef>
              <a:buSzPct val="100000"/>
              <a:buFont typeface="Arial Narrow" pitchFamily="34" charset="0"/>
              <a:buChar char="»"/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spcBef>
                <a:spcPct val="20000"/>
              </a:spcBef>
              <a:buSzPct val="85000"/>
              <a:buFont typeface="Wingdings" pitchFamily="2" charset="2"/>
              <a:buChar char="§"/>
              <a:tabLst>
                <a:tab pos="1485900" algn="l"/>
              </a:tabLst>
              <a:defRPr sz="11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  UAE is the second largest producer of       desalinated water in the world</a:t>
            </a:r>
          </a:p>
          <a:p>
            <a:r>
              <a:rPr lang="en-US" dirty="0" smtClean="0"/>
              <a:t>  Dubai has the largest desalinated unit in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the world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YET, A LARGE DEFICIT IS EXPECTED IN THE NEXT 15 YEARS AS CURRENT DESALINATION CAPACITY WILL NOT SUFFICE IF THE SAME CONSUMPTION PATTERN PERSISTS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7221187"/>
              </p:ext>
            </p:extLst>
          </p:nvPr>
        </p:nvGraphicFramePr>
        <p:xfrm>
          <a:off x="3733800" y="514350"/>
          <a:ext cx="5245290" cy="3718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7573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700"/>
            <a:ext cx="4953000" cy="873125"/>
          </a:xfrm>
        </p:spPr>
        <p:txBody>
          <a:bodyPr/>
          <a:lstStyle/>
          <a:p>
            <a:r>
              <a:rPr lang="en-US" dirty="0" smtClean="0"/>
              <a:t>tourism</a:t>
            </a:r>
            <a:endParaRPr lang="en-US" dirty="0"/>
          </a:p>
        </p:txBody>
      </p:sp>
      <p:sp>
        <p:nvSpPr>
          <p:cNvPr id="12" name="Text Placeholder 11"/>
          <p:cNvSpPr txBox="1">
            <a:spLocks/>
          </p:cNvSpPr>
          <p:nvPr/>
        </p:nvSpPr>
        <p:spPr>
          <a:xfrm>
            <a:off x="344606" y="3638550"/>
            <a:ext cx="7315200" cy="579646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  <a:defRPr sz="1800" kern="1200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spcBef>
                <a:spcPct val="20000"/>
              </a:spcBef>
              <a:buSzPct val="75000"/>
              <a:buFont typeface="Courier New" pitchFamily="49" charset="0"/>
              <a:buChar char="o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spcBef>
                <a:spcPct val="20000"/>
              </a:spcBef>
              <a:buSzPct val="100000"/>
              <a:buFont typeface="Arial Narrow" pitchFamily="34" charset="0"/>
              <a:buChar char="»"/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spcBef>
                <a:spcPct val="20000"/>
              </a:spcBef>
              <a:buSzPct val="85000"/>
              <a:buFont typeface="Wingdings" pitchFamily="2" charset="2"/>
              <a:buChar char="§"/>
              <a:tabLst>
                <a:tab pos="1485900" algn="l"/>
              </a:tabLst>
              <a:defRPr sz="11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Dubai has become today the fourt</a:t>
            </a:r>
            <a:r>
              <a:rPr lang="en-US" dirty="0"/>
              <a:t>h</a:t>
            </a:r>
            <a:r>
              <a:rPr lang="en-US" dirty="0" smtClean="0"/>
              <a:t> tourist destination in the </a:t>
            </a:r>
          </a:p>
          <a:p>
            <a:pPr marL="0" indent="0">
              <a:buNone/>
            </a:pPr>
            <a:r>
              <a:rPr lang="en-US" dirty="0" smtClean="0"/>
              <a:t>world with 20 Million tourists projected for 2020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7620492"/>
              </p:ext>
            </p:extLst>
          </p:nvPr>
        </p:nvGraphicFramePr>
        <p:xfrm>
          <a:off x="71651" y="819150"/>
          <a:ext cx="5410200" cy="356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627" y="0"/>
            <a:ext cx="3440373" cy="238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627" y="2384993"/>
            <a:ext cx="3482287" cy="275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8750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R_Base_16-9_CAPS_WhtBkgd_0414">
  <a:themeElements>
    <a:clrScheme name="HDR White-Brights">
      <a:dk1>
        <a:srgbClr val="54585A"/>
      </a:dk1>
      <a:lt1>
        <a:srgbClr val="000000"/>
      </a:lt1>
      <a:dk2>
        <a:srgbClr val="FFFFFF"/>
      </a:dk2>
      <a:lt2>
        <a:srgbClr val="A8A99E"/>
      </a:lt2>
      <a:accent1>
        <a:srgbClr val="4298B5"/>
      </a:accent1>
      <a:accent2>
        <a:srgbClr val="C8102E"/>
      </a:accent2>
      <a:accent3>
        <a:srgbClr val="CE0058"/>
      </a:accent3>
      <a:accent4>
        <a:srgbClr val="FF8200"/>
      </a:accent4>
      <a:accent5>
        <a:srgbClr val="FFC600"/>
      </a:accent5>
      <a:accent6>
        <a:srgbClr val="78BE20"/>
      </a:accent6>
      <a:hlink>
        <a:srgbClr val="004C97"/>
      </a:hlink>
      <a:folHlink>
        <a:srgbClr val="772583"/>
      </a:folHlink>
    </a:clrScheme>
    <a:fontScheme name="Custom 9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HDR_Base_16-9_CAPS_WhtBkgd_0414</Template>
  <TotalTime>4338</TotalTime>
  <Words>676</Words>
  <Application>Microsoft Office PowerPoint</Application>
  <PresentationFormat>On-screen Show (16:9)</PresentationFormat>
  <Paragraphs>216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 Narrow</vt:lpstr>
      <vt:lpstr>Calibri</vt:lpstr>
      <vt:lpstr>Courier New</vt:lpstr>
      <vt:lpstr>Wingdings</vt:lpstr>
      <vt:lpstr>HDR_Base_16-9_CAPS_WhtBkgd_0414</vt:lpstr>
      <vt:lpstr>PowerPoint Presentation</vt:lpstr>
      <vt:lpstr>PowerPoint Presentation</vt:lpstr>
      <vt:lpstr>DUBAI</vt:lpstr>
      <vt:lpstr>Urban transformation</vt:lpstr>
      <vt:lpstr>Coastal transformation</vt:lpstr>
      <vt:lpstr>Water CONSUMPTION</vt:lpstr>
      <vt:lpstr>ENERGY CONSUMPTION</vt:lpstr>
      <vt:lpstr>Desalination capacity</vt:lpstr>
      <vt:lpstr>tourism</vt:lpstr>
      <vt:lpstr>MORE TO COME</vt:lpstr>
      <vt:lpstr>What has changed?</vt:lpstr>
      <vt:lpstr>What has changed?</vt:lpstr>
      <vt:lpstr>PowerPoint Presentation</vt:lpstr>
      <vt:lpstr>Dubai canal</vt:lpstr>
      <vt:lpstr>IMPACTS ON CORALS</vt:lpstr>
      <vt:lpstr>PALM ISLAND</vt:lpstr>
      <vt:lpstr>IMPACTS ON BEACHES</vt:lpstr>
      <vt:lpstr>PowerPoint Presentation</vt:lpstr>
      <vt:lpstr>PowerPoint Presentation</vt:lpstr>
      <vt:lpstr>Phosphate, ammonia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HDR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Anid, Paul</dc:creator>
  <cp:lastModifiedBy>Marta Panero</cp:lastModifiedBy>
  <cp:revision>70</cp:revision>
  <dcterms:created xsi:type="dcterms:W3CDTF">2015-10-17T04:24:52Z</dcterms:created>
  <dcterms:modified xsi:type="dcterms:W3CDTF">2015-10-26T14:13:57Z</dcterms:modified>
</cp:coreProperties>
</file>