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6" d="100"/>
          <a:sy n="46" d="100"/>
        </p:scale>
        <p:origin x="-124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0F7C7-5E03-4745-9C45-9B51672C320B}" type="datetimeFigureOut">
              <a:rPr kumimoji="1" lang="zh-CN" altLang="en-US" smtClean="0"/>
              <a:t>2015/10/6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DC379-97F9-B949-BF45-0BFB1EAF238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20559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0F7C7-5E03-4745-9C45-9B51672C320B}" type="datetimeFigureOut">
              <a:rPr kumimoji="1" lang="zh-CN" altLang="en-US" smtClean="0"/>
              <a:t>2015/10/6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DC379-97F9-B949-BF45-0BFB1EAF238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0101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0F7C7-5E03-4745-9C45-9B51672C320B}" type="datetimeFigureOut">
              <a:rPr kumimoji="1" lang="zh-CN" altLang="en-US" smtClean="0"/>
              <a:t>2015/10/6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DC379-97F9-B949-BF45-0BFB1EAF238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46713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0F7C7-5E03-4745-9C45-9B51672C320B}" type="datetimeFigureOut">
              <a:rPr kumimoji="1" lang="zh-CN" altLang="en-US" smtClean="0"/>
              <a:t>2015/10/6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DC379-97F9-B949-BF45-0BFB1EAF238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44491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0F7C7-5E03-4745-9C45-9B51672C320B}" type="datetimeFigureOut">
              <a:rPr kumimoji="1" lang="zh-CN" altLang="en-US" smtClean="0"/>
              <a:t>2015/10/6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DC379-97F9-B949-BF45-0BFB1EAF238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47904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0F7C7-5E03-4745-9C45-9B51672C320B}" type="datetimeFigureOut">
              <a:rPr kumimoji="1" lang="zh-CN" altLang="en-US" smtClean="0"/>
              <a:t>2015/10/6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DC379-97F9-B949-BF45-0BFB1EAF238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04523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0F7C7-5E03-4745-9C45-9B51672C320B}" type="datetimeFigureOut">
              <a:rPr kumimoji="1" lang="zh-CN" altLang="en-US" smtClean="0"/>
              <a:t>2015/10/6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DC379-97F9-B949-BF45-0BFB1EAF238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2187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0F7C7-5E03-4745-9C45-9B51672C320B}" type="datetimeFigureOut">
              <a:rPr kumimoji="1" lang="zh-CN" altLang="en-US" smtClean="0"/>
              <a:t>2015/10/6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DC379-97F9-B949-BF45-0BFB1EAF238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02805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0F7C7-5E03-4745-9C45-9B51672C320B}" type="datetimeFigureOut">
              <a:rPr kumimoji="1" lang="zh-CN" altLang="en-US" smtClean="0"/>
              <a:t>2015/10/6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DC379-97F9-B949-BF45-0BFB1EAF238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16019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0F7C7-5E03-4745-9C45-9B51672C320B}" type="datetimeFigureOut">
              <a:rPr kumimoji="1" lang="zh-CN" altLang="en-US" smtClean="0"/>
              <a:t>2015/10/6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DC379-97F9-B949-BF45-0BFB1EAF238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80789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0F7C7-5E03-4745-9C45-9B51672C320B}" type="datetimeFigureOut">
              <a:rPr kumimoji="1" lang="zh-CN" altLang="en-US" smtClean="0"/>
              <a:t>2015/10/6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DC379-97F9-B949-BF45-0BFB1EAF238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84657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0F7C7-5E03-4745-9C45-9B51672C320B}" type="datetimeFigureOut">
              <a:rPr kumimoji="1" lang="zh-CN" altLang="en-US" smtClean="0"/>
              <a:t>2015/10/6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DC379-97F9-B949-BF45-0BFB1EAF238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21216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封面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07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内页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495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内页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07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内页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07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内页3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07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内页4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07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内页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07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内页6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07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封底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335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贞 钟</dc:creator>
  <cp:lastModifiedBy>Administrator</cp:lastModifiedBy>
  <cp:revision>2</cp:revision>
  <dcterms:created xsi:type="dcterms:W3CDTF">2015-10-05T10:49:02Z</dcterms:created>
  <dcterms:modified xsi:type="dcterms:W3CDTF">2015-10-06T14:26:08Z</dcterms:modified>
</cp:coreProperties>
</file>