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996" r:id="rId2"/>
    <p:sldId id="2030" r:id="rId3"/>
    <p:sldId id="2033" r:id="rId4"/>
    <p:sldId id="2034" r:id="rId5"/>
    <p:sldId id="2031" r:id="rId6"/>
    <p:sldId id="2032" r:id="rId7"/>
    <p:sldId id="2035" r:id="rId8"/>
    <p:sldId id="2036" r:id="rId9"/>
    <p:sldId id="2037" r:id="rId10"/>
    <p:sldId id="2038" r:id="rId11"/>
    <p:sldId id="203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84" d="100"/>
          <a:sy n="84" d="100"/>
        </p:scale>
        <p:origin x="1483" y="8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A2247313-94E0-4173-AC8C-4F85039D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9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DCB37-67FF-4BBC-8AC4-52EB17470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AC284-93FE-46EA-A804-54B0C9886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FF59E-F366-4D1B-99E9-BB1D28A9C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0159D-47FE-4201-B383-9A281E05B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B0C24-C9C3-413F-932F-A7EDD4F23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0750C-2446-4A2C-A6AC-DD1E6B669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0AD87-FDA1-4D79-9743-A5D4D301D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690B1-E8B9-4BF0-85AB-E97641078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B08A3-0C44-44ED-9F2A-3F8BC3755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0C4C-D73A-4A95-B0E0-C47AC292D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91CFD-AE07-4DA1-8563-194FC769C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F4FB-3458-475B-B035-55F0F6A50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6E94F53-838B-4257-B7E6-14B618AB0D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Infrastructure_and_Community-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76200"/>
            <a:ext cx="79248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010400" y="640080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Michael Singer Studio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4" name="Picture 2" descr="G:\MSI Office\Office managment\MSI Office templates\2012 Logo\MSI_Logo_sq_invert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63246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106" name="Picture 2" descr="ED_MSI_draft_v152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52400"/>
            <a:ext cx="8534400" cy="659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130" name="Picture 2" descr="ED_MSI_draft_v153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380" y="228600"/>
            <a:ext cx="838162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70" name="Picture 2" descr="ED_MSI_draft_v15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8600"/>
            <a:ext cx="8077200" cy="624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746" name="Picture 2" descr="Infrastructure_and_Community-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6075" y="330200"/>
            <a:ext cx="8569325" cy="614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722" name="Picture 2" descr="Infrastructure_and_Community-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5925" y="381000"/>
            <a:ext cx="8499475" cy="619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155" name="Picture 3" descr="ED_MSI_draft_v15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98450"/>
            <a:ext cx="8229600" cy="635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42" name="Picture 2" descr="Infrastructure_and_Community-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04800"/>
            <a:ext cx="807720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818" name="Picture 2" descr="ED_MSI_draft_v15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6192" y="234950"/>
            <a:ext cx="8373008" cy="647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058" name="Picture 2" descr="ED_MSI_draft_v15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61925"/>
            <a:ext cx="8382000" cy="648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Picture 2" descr="ED_MSI_draft_v152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93675"/>
            <a:ext cx="8426815" cy="651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3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Margie Ruddick Landscape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margie</dc:creator>
  <cp:lastModifiedBy>Marta Panero</cp:lastModifiedBy>
  <cp:revision>224</cp:revision>
  <dcterms:created xsi:type="dcterms:W3CDTF">2003-10-14T01:17:29Z</dcterms:created>
  <dcterms:modified xsi:type="dcterms:W3CDTF">2017-12-05T16:17:07Z</dcterms:modified>
</cp:coreProperties>
</file>